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57" r:id="rId2"/>
    <p:sldId id="256" r:id="rId3"/>
    <p:sldId id="259" r:id="rId4"/>
    <p:sldId id="265" r:id="rId5"/>
    <p:sldId id="262" r:id="rId6"/>
    <p:sldId id="271" r:id="rId7"/>
    <p:sldId id="267" r:id="rId8"/>
    <p:sldId id="268" r:id="rId9"/>
    <p:sldId id="270" r:id="rId10"/>
    <p:sldId id="269" r:id="rId11"/>
    <p:sldId id="266" r:id="rId12"/>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01CBC6-407D-4798-9252-6422D8C76D16}" v="1" dt="2021-02-25T16:17:59.6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5" d="100"/>
          <a:sy n="55" d="100"/>
        </p:scale>
        <p:origin x="1072"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ements, William" userId="cbdb0636-a496-422a-8d40-98c53d494d26" providerId="ADAL" clId="{46ACC16D-11B7-4C33-BB8A-D5FB27FB9C43}"/>
    <pc:docChg chg="undo custSel addSld delSld modSld sldOrd modNotesMaster">
      <pc:chgData name="Clements, William" userId="cbdb0636-a496-422a-8d40-98c53d494d26" providerId="ADAL" clId="{46ACC16D-11B7-4C33-BB8A-D5FB27FB9C43}" dt="2021-02-22T17:49:05.758" v="1008" actId="2696"/>
      <pc:docMkLst>
        <pc:docMk/>
      </pc:docMkLst>
      <pc:sldChg chg="del">
        <pc:chgData name="Clements, William" userId="cbdb0636-a496-422a-8d40-98c53d494d26" providerId="ADAL" clId="{46ACC16D-11B7-4C33-BB8A-D5FB27FB9C43}" dt="2021-02-22T17:49:05.758" v="1008" actId="2696"/>
        <pc:sldMkLst>
          <pc:docMk/>
          <pc:sldMk cId="1567866644" sldId="263"/>
        </pc:sldMkLst>
      </pc:sldChg>
      <pc:sldChg chg="addSp delSp modSp mod modAnim">
        <pc:chgData name="Clements, William" userId="cbdb0636-a496-422a-8d40-98c53d494d26" providerId="ADAL" clId="{46ACC16D-11B7-4C33-BB8A-D5FB27FB9C43}" dt="2021-02-22T16:58:32.797" v="934" actId="20577"/>
        <pc:sldMkLst>
          <pc:docMk/>
          <pc:sldMk cId="3253287979" sldId="267"/>
        </pc:sldMkLst>
        <pc:spChg chg="add mod">
          <ac:chgData name="Clements, William" userId="cbdb0636-a496-422a-8d40-98c53d494d26" providerId="ADAL" clId="{46ACC16D-11B7-4C33-BB8A-D5FB27FB9C43}" dt="2021-02-22T16:56:59.110" v="912" actId="20577"/>
          <ac:spMkLst>
            <pc:docMk/>
            <pc:sldMk cId="3253287979" sldId="267"/>
            <ac:spMk id="2" creationId="{A6F5DEF7-FA2D-4420-8A6C-6477DD767971}"/>
          </ac:spMkLst>
        </pc:spChg>
        <pc:spChg chg="add mod">
          <ac:chgData name="Clements, William" userId="cbdb0636-a496-422a-8d40-98c53d494d26" providerId="ADAL" clId="{46ACC16D-11B7-4C33-BB8A-D5FB27FB9C43}" dt="2021-02-22T16:58:32.797" v="934" actId="20577"/>
          <ac:spMkLst>
            <pc:docMk/>
            <pc:sldMk cId="3253287979" sldId="267"/>
            <ac:spMk id="17" creationId="{2DE2D12B-FFCC-46BE-844C-44B9123679C9}"/>
          </ac:spMkLst>
        </pc:spChg>
        <pc:picChg chg="add del">
          <ac:chgData name="Clements, William" userId="cbdb0636-a496-422a-8d40-98c53d494d26" providerId="ADAL" clId="{46ACC16D-11B7-4C33-BB8A-D5FB27FB9C43}" dt="2020-11-04T19:29:11.531" v="137" actId="22"/>
          <ac:picMkLst>
            <pc:docMk/>
            <pc:sldMk cId="3253287979" sldId="267"/>
            <ac:picMk id="3" creationId="{58D45943-C41C-4476-B219-FDC0ED31D7DA}"/>
          </ac:picMkLst>
        </pc:picChg>
        <pc:picChg chg="add del">
          <ac:chgData name="Clements, William" userId="cbdb0636-a496-422a-8d40-98c53d494d26" providerId="ADAL" clId="{46ACC16D-11B7-4C33-BB8A-D5FB27FB9C43}" dt="2020-11-04T19:29:18.087" v="139" actId="22"/>
          <ac:picMkLst>
            <pc:docMk/>
            <pc:sldMk cId="3253287979" sldId="267"/>
            <ac:picMk id="5" creationId="{23B535AB-C9AC-4BC0-9B2C-BE87E410A31D}"/>
          </ac:picMkLst>
        </pc:picChg>
        <pc:picChg chg="add mod">
          <ac:chgData name="Clements, William" userId="cbdb0636-a496-422a-8d40-98c53d494d26" providerId="ADAL" clId="{46ACC16D-11B7-4C33-BB8A-D5FB27FB9C43}" dt="2020-11-04T19:29:25.576" v="142" actId="1076"/>
          <ac:picMkLst>
            <pc:docMk/>
            <pc:sldMk cId="3253287979" sldId="267"/>
            <ac:picMk id="8" creationId="{8B865B87-5EB2-46CD-9DAD-58442E45E523}"/>
          </ac:picMkLst>
        </pc:picChg>
        <pc:picChg chg="add del">
          <ac:chgData name="Clements, William" userId="cbdb0636-a496-422a-8d40-98c53d494d26" providerId="ADAL" clId="{46ACC16D-11B7-4C33-BB8A-D5FB27FB9C43}" dt="2020-11-04T19:30:27.319" v="229" actId="22"/>
          <ac:picMkLst>
            <pc:docMk/>
            <pc:sldMk cId="3253287979" sldId="267"/>
            <ac:picMk id="17" creationId="{DF191C8C-2894-4B99-A5C2-AC0A9E34EA75}"/>
          </ac:picMkLst>
        </pc:picChg>
        <pc:picChg chg="mod">
          <ac:chgData name="Clements, William" userId="cbdb0636-a496-422a-8d40-98c53d494d26" providerId="ADAL" clId="{46ACC16D-11B7-4C33-BB8A-D5FB27FB9C43}" dt="2020-11-04T19:30:52.199" v="284" actId="1037"/>
          <ac:picMkLst>
            <pc:docMk/>
            <pc:sldMk cId="3253287979" sldId="267"/>
            <ac:picMk id="22" creationId="{CEA98811-37AB-47F3-9205-067F8030DE18}"/>
          </ac:picMkLst>
        </pc:picChg>
        <pc:cxnChg chg="add mod">
          <ac:chgData name="Clements, William" userId="cbdb0636-a496-422a-8d40-98c53d494d26" providerId="ADAL" clId="{46ACC16D-11B7-4C33-BB8A-D5FB27FB9C43}" dt="2020-11-04T19:30:21.072" v="227" actId="1076"/>
          <ac:cxnSpMkLst>
            <pc:docMk/>
            <pc:sldMk cId="3253287979" sldId="267"/>
            <ac:cxnSpMk id="11" creationId="{16B8B4B5-0B19-400C-BB1C-FED89C491D21}"/>
          </ac:cxnSpMkLst>
        </pc:cxnChg>
        <pc:cxnChg chg="add mod">
          <ac:chgData name="Clements, William" userId="cbdb0636-a496-422a-8d40-98c53d494d26" providerId="ADAL" clId="{46ACC16D-11B7-4C33-BB8A-D5FB27FB9C43}" dt="2020-11-04T19:30:56.286" v="285" actId="14100"/>
          <ac:cxnSpMkLst>
            <pc:docMk/>
            <pc:sldMk cId="3253287979" sldId="267"/>
            <ac:cxnSpMk id="21" creationId="{4543FD71-7255-40F0-A9B6-428E6AE42886}"/>
          </ac:cxnSpMkLst>
        </pc:cxnChg>
      </pc:sldChg>
      <pc:sldChg chg="modSp mod">
        <pc:chgData name="Clements, William" userId="cbdb0636-a496-422a-8d40-98c53d494d26" providerId="ADAL" clId="{46ACC16D-11B7-4C33-BB8A-D5FB27FB9C43}" dt="2020-11-04T19:32:08.075" v="317" actId="6549"/>
        <pc:sldMkLst>
          <pc:docMk/>
          <pc:sldMk cId="839857996" sldId="268"/>
        </pc:sldMkLst>
        <pc:spChg chg="mod">
          <ac:chgData name="Clements, William" userId="cbdb0636-a496-422a-8d40-98c53d494d26" providerId="ADAL" clId="{46ACC16D-11B7-4C33-BB8A-D5FB27FB9C43}" dt="2020-11-04T19:31:33.103" v="307" actId="14100"/>
          <ac:spMkLst>
            <pc:docMk/>
            <pc:sldMk cId="839857996" sldId="268"/>
            <ac:spMk id="17" creationId="{094DE6EA-ED86-420D-90F5-F2BD860F7511}"/>
          </ac:spMkLst>
        </pc:spChg>
        <pc:spChg chg="mod">
          <ac:chgData name="Clements, William" userId="cbdb0636-a496-422a-8d40-98c53d494d26" providerId="ADAL" clId="{46ACC16D-11B7-4C33-BB8A-D5FB27FB9C43}" dt="2020-11-04T19:32:08.075" v="317" actId="6549"/>
          <ac:spMkLst>
            <pc:docMk/>
            <pc:sldMk cId="839857996" sldId="268"/>
            <ac:spMk id="34" creationId="{8EC14AD8-19BC-4DF3-9EFC-8B636303AA96}"/>
          </ac:spMkLst>
        </pc:spChg>
        <pc:spChg chg="mod">
          <ac:chgData name="Clements, William" userId="cbdb0636-a496-422a-8d40-98c53d494d26" providerId="ADAL" clId="{46ACC16D-11B7-4C33-BB8A-D5FB27FB9C43}" dt="2020-11-04T19:32:04.297" v="315" actId="113"/>
          <ac:spMkLst>
            <pc:docMk/>
            <pc:sldMk cId="839857996" sldId="268"/>
            <ac:spMk id="38" creationId="{01619DC6-5862-43EE-B446-DA16DB4BADCA}"/>
          </ac:spMkLst>
        </pc:spChg>
      </pc:sldChg>
      <pc:sldChg chg="addSp delSp modSp new mod modShow">
        <pc:chgData name="Clements, William" userId="cbdb0636-a496-422a-8d40-98c53d494d26" providerId="ADAL" clId="{46ACC16D-11B7-4C33-BB8A-D5FB27FB9C43}" dt="2021-02-22T17:30:16.540" v="1006" actId="20577"/>
        <pc:sldMkLst>
          <pc:docMk/>
          <pc:sldMk cId="2414680698" sldId="269"/>
        </pc:sldMkLst>
        <pc:spChg chg="add mod">
          <ac:chgData name="Clements, William" userId="cbdb0636-a496-422a-8d40-98c53d494d26" providerId="ADAL" clId="{46ACC16D-11B7-4C33-BB8A-D5FB27FB9C43}" dt="2020-11-04T19:32:47.119" v="323" actId="1076"/>
          <ac:spMkLst>
            <pc:docMk/>
            <pc:sldMk cId="2414680698" sldId="269"/>
            <ac:spMk id="2" creationId="{00863E82-85D8-445D-80BD-902194F1E179}"/>
          </ac:spMkLst>
        </pc:spChg>
        <pc:spChg chg="add mod">
          <ac:chgData name="Clements, William" userId="cbdb0636-a496-422a-8d40-98c53d494d26" providerId="ADAL" clId="{46ACC16D-11B7-4C33-BB8A-D5FB27FB9C43}" dt="2021-02-22T17:30:16.540" v="1006" actId="20577"/>
          <ac:spMkLst>
            <pc:docMk/>
            <pc:sldMk cId="2414680698" sldId="269"/>
            <ac:spMk id="3" creationId="{B10D9EE2-0BE9-4A70-89EB-3659D945DDB5}"/>
          </ac:spMkLst>
        </pc:spChg>
        <pc:spChg chg="add mod">
          <ac:chgData name="Clements, William" userId="cbdb0636-a496-422a-8d40-98c53d494d26" providerId="ADAL" clId="{46ACC16D-11B7-4C33-BB8A-D5FB27FB9C43}" dt="2020-11-04T19:32:52.743" v="330" actId="20577"/>
          <ac:spMkLst>
            <pc:docMk/>
            <pc:sldMk cId="2414680698" sldId="269"/>
            <ac:spMk id="4" creationId="{3E9CE2A3-2127-4DFB-A95B-ADDEB22A31B3}"/>
          </ac:spMkLst>
        </pc:spChg>
        <pc:spChg chg="add mod">
          <ac:chgData name="Clements, William" userId="cbdb0636-a496-422a-8d40-98c53d494d26" providerId="ADAL" clId="{46ACC16D-11B7-4C33-BB8A-D5FB27FB9C43}" dt="2020-11-04T21:30:35.066" v="794" actId="14100"/>
          <ac:spMkLst>
            <pc:docMk/>
            <pc:sldMk cId="2414680698" sldId="269"/>
            <ac:spMk id="6" creationId="{34D0BC48-65A9-4085-AA8E-E7375E6B8969}"/>
          </ac:spMkLst>
        </pc:spChg>
        <pc:spChg chg="add del mod">
          <ac:chgData name="Clements, William" userId="cbdb0636-a496-422a-8d40-98c53d494d26" providerId="ADAL" clId="{46ACC16D-11B7-4C33-BB8A-D5FB27FB9C43}" dt="2020-11-03T18:51:33.061" v="15" actId="478"/>
          <ac:spMkLst>
            <pc:docMk/>
            <pc:sldMk cId="2414680698" sldId="269"/>
            <ac:spMk id="9" creationId="{6AB389F6-07C1-45D3-8385-58AC898FC596}"/>
          </ac:spMkLst>
        </pc:spChg>
        <pc:spChg chg="add del mod">
          <ac:chgData name="Clements, William" userId="cbdb0636-a496-422a-8d40-98c53d494d26" providerId="ADAL" clId="{46ACC16D-11B7-4C33-BB8A-D5FB27FB9C43}" dt="2020-11-03T18:52:30.517" v="29" actId="478"/>
          <ac:spMkLst>
            <pc:docMk/>
            <pc:sldMk cId="2414680698" sldId="269"/>
            <ac:spMk id="19" creationId="{DA7B96BB-AB91-4F53-957A-72E428DF88FC}"/>
          </ac:spMkLst>
        </pc:spChg>
        <pc:spChg chg="add mod">
          <ac:chgData name="Clements, William" userId="cbdb0636-a496-422a-8d40-98c53d494d26" providerId="ADAL" clId="{46ACC16D-11B7-4C33-BB8A-D5FB27FB9C43}" dt="2020-11-03T18:55:43.049" v="107" actId="6549"/>
          <ac:spMkLst>
            <pc:docMk/>
            <pc:sldMk cId="2414680698" sldId="269"/>
            <ac:spMk id="25" creationId="{0410BFEF-99B0-4D7F-B7B6-1C20B474031C}"/>
          </ac:spMkLst>
        </pc:spChg>
        <pc:spChg chg="add del mod">
          <ac:chgData name="Clements, William" userId="cbdb0636-a496-422a-8d40-98c53d494d26" providerId="ADAL" clId="{46ACC16D-11B7-4C33-BB8A-D5FB27FB9C43}" dt="2020-11-03T18:55:08.472" v="94" actId="478"/>
          <ac:spMkLst>
            <pc:docMk/>
            <pc:sldMk cId="2414680698" sldId="269"/>
            <ac:spMk id="27" creationId="{D1C85219-694C-4643-9D0F-73D1D313863F}"/>
          </ac:spMkLst>
        </pc:spChg>
        <pc:grpChg chg="add mod">
          <ac:chgData name="Clements, William" userId="cbdb0636-a496-422a-8d40-98c53d494d26" providerId="ADAL" clId="{46ACC16D-11B7-4C33-BB8A-D5FB27FB9C43}" dt="2020-11-03T18:52:41.398" v="33" actId="1076"/>
          <ac:grpSpMkLst>
            <pc:docMk/>
            <pc:sldMk cId="2414680698" sldId="269"/>
            <ac:grpSpMk id="14" creationId="{78558B75-070B-46A5-AC4A-A36DBD8BEDC3}"/>
          </ac:grpSpMkLst>
        </pc:grpChg>
        <pc:grpChg chg="add mod">
          <ac:chgData name="Clements, William" userId="cbdb0636-a496-422a-8d40-98c53d494d26" providerId="ADAL" clId="{46ACC16D-11B7-4C33-BB8A-D5FB27FB9C43}" dt="2020-11-03T18:52:39.543" v="32" actId="1076"/>
          <ac:grpSpMkLst>
            <pc:docMk/>
            <pc:sldMk cId="2414680698" sldId="269"/>
            <ac:grpSpMk id="15" creationId="{20B20431-77BB-443C-BB6E-429913019984}"/>
          </ac:grpSpMkLst>
        </pc:grpChg>
        <pc:grpChg chg="add mod">
          <ac:chgData name="Clements, William" userId="cbdb0636-a496-422a-8d40-98c53d494d26" providerId="ADAL" clId="{46ACC16D-11B7-4C33-BB8A-D5FB27FB9C43}" dt="2020-11-03T18:52:34.622" v="31" actId="1076"/>
          <ac:grpSpMkLst>
            <pc:docMk/>
            <pc:sldMk cId="2414680698" sldId="269"/>
            <ac:grpSpMk id="20" creationId="{22A2F72C-2642-4F10-834B-6D869F613F1C}"/>
          </ac:grpSpMkLst>
        </pc:grpChg>
        <pc:picChg chg="add mod">
          <ac:chgData name="Clements, William" userId="cbdb0636-a496-422a-8d40-98c53d494d26" providerId="ADAL" clId="{46ACC16D-11B7-4C33-BB8A-D5FB27FB9C43}" dt="2020-11-03T18:52:47.734" v="35" actId="1076"/>
          <ac:picMkLst>
            <pc:docMk/>
            <pc:sldMk cId="2414680698" sldId="269"/>
            <ac:picMk id="5" creationId="{9ADFD40C-197A-40B8-8FBD-CB9F360C0756}"/>
          </ac:picMkLst>
        </pc:picChg>
        <pc:picChg chg="add mod">
          <ac:chgData name="Clements, William" userId="cbdb0636-a496-422a-8d40-98c53d494d26" providerId="ADAL" clId="{46ACC16D-11B7-4C33-BB8A-D5FB27FB9C43}" dt="2020-11-03T18:52:09.004" v="22" actId="164"/>
          <ac:picMkLst>
            <pc:docMk/>
            <pc:sldMk cId="2414680698" sldId="269"/>
            <ac:picMk id="7" creationId="{F36B93BD-FD51-491F-9D56-1E10E8C37AD6}"/>
          </ac:picMkLst>
        </pc:picChg>
        <pc:picChg chg="add mod">
          <ac:chgData name="Clements, William" userId="cbdb0636-a496-422a-8d40-98c53d494d26" providerId="ADAL" clId="{46ACC16D-11B7-4C33-BB8A-D5FB27FB9C43}" dt="2020-11-03T18:52:09.004" v="22" actId="164"/>
          <ac:picMkLst>
            <pc:docMk/>
            <pc:sldMk cId="2414680698" sldId="269"/>
            <ac:picMk id="11" creationId="{B75D77A0-2443-44E3-9466-A4746439A7C5}"/>
          </ac:picMkLst>
        </pc:picChg>
        <pc:picChg chg="add mod">
          <ac:chgData name="Clements, William" userId="cbdb0636-a496-422a-8d40-98c53d494d26" providerId="ADAL" clId="{46ACC16D-11B7-4C33-BB8A-D5FB27FB9C43}" dt="2020-11-03T18:52:44.885" v="34" actId="1076"/>
          <ac:picMkLst>
            <pc:docMk/>
            <pc:sldMk cId="2414680698" sldId="269"/>
            <ac:picMk id="13" creationId="{D78C3150-3453-4822-A324-4BD7AFB5DF3A}"/>
          </ac:picMkLst>
        </pc:picChg>
        <pc:picChg chg="mod">
          <ac:chgData name="Clements, William" userId="cbdb0636-a496-422a-8d40-98c53d494d26" providerId="ADAL" clId="{46ACC16D-11B7-4C33-BB8A-D5FB27FB9C43}" dt="2020-11-03T18:52:10.913" v="23"/>
          <ac:picMkLst>
            <pc:docMk/>
            <pc:sldMk cId="2414680698" sldId="269"/>
            <ac:picMk id="16" creationId="{F26D0C5F-C828-408E-B941-91A37D673BD0}"/>
          </ac:picMkLst>
        </pc:picChg>
        <pc:picChg chg="mod">
          <ac:chgData name="Clements, William" userId="cbdb0636-a496-422a-8d40-98c53d494d26" providerId="ADAL" clId="{46ACC16D-11B7-4C33-BB8A-D5FB27FB9C43}" dt="2020-11-03T18:52:10.913" v="23"/>
          <ac:picMkLst>
            <pc:docMk/>
            <pc:sldMk cId="2414680698" sldId="269"/>
            <ac:picMk id="17" creationId="{859FC32C-F105-4D23-A0CE-2B0FA270C2D0}"/>
          </ac:picMkLst>
        </pc:picChg>
        <pc:picChg chg="mod">
          <ac:chgData name="Clements, William" userId="cbdb0636-a496-422a-8d40-98c53d494d26" providerId="ADAL" clId="{46ACC16D-11B7-4C33-BB8A-D5FB27FB9C43}" dt="2020-11-03T18:52:32.636" v="30"/>
          <ac:picMkLst>
            <pc:docMk/>
            <pc:sldMk cId="2414680698" sldId="269"/>
            <ac:picMk id="21" creationId="{656762F3-7BA6-4E65-B78C-E9D75B144C61}"/>
          </ac:picMkLst>
        </pc:picChg>
        <pc:picChg chg="mod">
          <ac:chgData name="Clements, William" userId="cbdb0636-a496-422a-8d40-98c53d494d26" providerId="ADAL" clId="{46ACC16D-11B7-4C33-BB8A-D5FB27FB9C43}" dt="2020-11-03T18:52:32.636" v="30"/>
          <ac:picMkLst>
            <pc:docMk/>
            <pc:sldMk cId="2414680698" sldId="269"/>
            <ac:picMk id="22" creationId="{EF66648C-E8C8-4593-BD80-048C5A2EDC79}"/>
          </ac:picMkLst>
        </pc:picChg>
        <pc:picChg chg="add mod">
          <ac:chgData name="Clements, William" userId="cbdb0636-a496-422a-8d40-98c53d494d26" providerId="ADAL" clId="{46ACC16D-11B7-4C33-BB8A-D5FB27FB9C43}" dt="2020-11-03T18:53:40.094" v="41" actId="14100"/>
          <ac:picMkLst>
            <pc:docMk/>
            <pc:sldMk cId="2414680698" sldId="269"/>
            <ac:picMk id="24" creationId="{880EC7AE-EA1B-4332-89EC-83F7AF8AE154}"/>
          </ac:picMkLst>
        </pc:picChg>
        <pc:picChg chg="add mod">
          <ac:chgData name="Clements, William" userId="cbdb0636-a496-422a-8d40-98c53d494d26" providerId="ADAL" clId="{46ACC16D-11B7-4C33-BB8A-D5FB27FB9C43}" dt="2020-11-03T18:56:47.841" v="114" actId="1076"/>
          <ac:picMkLst>
            <pc:docMk/>
            <pc:sldMk cId="2414680698" sldId="269"/>
            <ac:picMk id="29" creationId="{8709C3A5-7C6C-43F2-B522-560E41339D3E}"/>
          </ac:picMkLst>
        </pc:picChg>
        <pc:picChg chg="add mod">
          <ac:chgData name="Clements, William" userId="cbdb0636-a496-422a-8d40-98c53d494d26" providerId="ADAL" clId="{46ACC16D-11B7-4C33-BB8A-D5FB27FB9C43}" dt="2020-11-03T18:56:49.913" v="115" actId="1076"/>
          <ac:picMkLst>
            <pc:docMk/>
            <pc:sldMk cId="2414680698" sldId="269"/>
            <ac:picMk id="31" creationId="{BF4ACEF3-56E6-424A-81D2-FCA9A7579260}"/>
          </ac:picMkLst>
        </pc:picChg>
        <pc:picChg chg="add mod">
          <ac:chgData name="Clements, William" userId="cbdb0636-a496-422a-8d40-98c53d494d26" providerId="ADAL" clId="{46ACC16D-11B7-4C33-BB8A-D5FB27FB9C43}" dt="2020-11-03T18:58:43.675" v="133" actId="1076"/>
          <ac:picMkLst>
            <pc:docMk/>
            <pc:sldMk cId="2414680698" sldId="269"/>
            <ac:picMk id="45" creationId="{EA30AA30-8AE7-4272-A85F-3982A5CCBE12}"/>
          </ac:picMkLst>
        </pc:picChg>
        <pc:cxnChg chg="add mod">
          <ac:chgData name="Clements, William" userId="cbdb0636-a496-422a-8d40-98c53d494d26" providerId="ADAL" clId="{46ACC16D-11B7-4C33-BB8A-D5FB27FB9C43}" dt="2020-11-03T18:56:47.841" v="114" actId="1076"/>
          <ac:cxnSpMkLst>
            <pc:docMk/>
            <pc:sldMk cId="2414680698" sldId="269"/>
            <ac:cxnSpMk id="33" creationId="{5D125DA9-3DB9-4588-BA0B-82DDBA4CCA9F}"/>
          </ac:cxnSpMkLst>
        </pc:cxnChg>
        <pc:cxnChg chg="add mod">
          <ac:chgData name="Clements, William" userId="cbdb0636-a496-422a-8d40-98c53d494d26" providerId="ADAL" clId="{46ACC16D-11B7-4C33-BB8A-D5FB27FB9C43}" dt="2020-11-03T18:56:57.489" v="118" actId="14100"/>
          <ac:cxnSpMkLst>
            <pc:docMk/>
            <pc:sldMk cId="2414680698" sldId="269"/>
            <ac:cxnSpMk id="35" creationId="{93A20961-FC8C-4761-A1A7-A8DA33BB1384}"/>
          </ac:cxnSpMkLst>
        </pc:cxnChg>
        <pc:cxnChg chg="add mod">
          <ac:chgData name="Clements, William" userId="cbdb0636-a496-422a-8d40-98c53d494d26" providerId="ADAL" clId="{46ACC16D-11B7-4C33-BB8A-D5FB27FB9C43}" dt="2020-11-03T18:57:06.897" v="121" actId="14100"/>
          <ac:cxnSpMkLst>
            <pc:docMk/>
            <pc:sldMk cId="2414680698" sldId="269"/>
            <ac:cxnSpMk id="38" creationId="{7AA672C5-89C8-4B0C-9F32-48F48EF59ECD}"/>
          </ac:cxnSpMkLst>
        </pc:cxnChg>
        <pc:cxnChg chg="add mod">
          <ac:chgData name="Clements, William" userId="cbdb0636-a496-422a-8d40-98c53d494d26" providerId="ADAL" clId="{46ACC16D-11B7-4C33-BB8A-D5FB27FB9C43}" dt="2020-11-03T18:57:14.449" v="124" actId="14100"/>
          <ac:cxnSpMkLst>
            <pc:docMk/>
            <pc:sldMk cId="2414680698" sldId="269"/>
            <ac:cxnSpMk id="41" creationId="{600049C9-2E59-4B91-9378-3A08982D1A5B}"/>
          </ac:cxnSpMkLst>
        </pc:cxnChg>
        <pc:cxnChg chg="add mod">
          <ac:chgData name="Clements, William" userId="cbdb0636-a496-422a-8d40-98c53d494d26" providerId="ADAL" clId="{46ACC16D-11B7-4C33-BB8A-D5FB27FB9C43}" dt="2020-11-03T18:59:08.540" v="135" actId="13822"/>
          <ac:cxnSpMkLst>
            <pc:docMk/>
            <pc:sldMk cId="2414680698" sldId="269"/>
            <ac:cxnSpMk id="47" creationId="{903ADF96-09D5-404C-AD41-9F9B16DF05EF}"/>
          </ac:cxnSpMkLst>
        </pc:cxnChg>
      </pc:sldChg>
      <pc:sldChg chg="addSp delSp modSp new mod ord">
        <pc:chgData name="Clements, William" userId="cbdb0636-a496-422a-8d40-98c53d494d26" providerId="ADAL" clId="{46ACC16D-11B7-4C33-BB8A-D5FB27FB9C43}" dt="2020-11-04T22:02:01.104" v="879" actId="22"/>
        <pc:sldMkLst>
          <pc:docMk/>
          <pc:sldMk cId="808558956" sldId="270"/>
        </pc:sldMkLst>
        <pc:spChg chg="add">
          <ac:chgData name="Clements, William" userId="cbdb0636-a496-422a-8d40-98c53d494d26" providerId="ADAL" clId="{46ACC16D-11B7-4C33-BB8A-D5FB27FB9C43}" dt="2020-11-04T22:02:01.104" v="879" actId="22"/>
          <ac:spMkLst>
            <pc:docMk/>
            <pc:sldMk cId="808558956" sldId="270"/>
            <ac:spMk id="25" creationId="{E5FF5081-F6A7-4C24-921C-34CD79D88C4F}"/>
          </ac:spMkLst>
        </pc:spChg>
        <pc:spChg chg="add mod">
          <ac:chgData name="Clements, William" userId="cbdb0636-a496-422a-8d40-98c53d494d26" providerId="ADAL" clId="{46ACC16D-11B7-4C33-BB8A-D5FB27FB9C43}" dt="2020-11-04T21:27:01.263" v="689" actId="20577"/>
          <ac:spMkLst>
            <pc:docMk/>
            <pc:sldMk cId="808558956" sldId="270"/>
            <ac:spMk id="44" creationId="{111460A6-3063-45A5-8E55-31AC8910E781}"/>
          </ac:spMkLst>
        </pc:spChg>
        <pc:spChg chg="add mod">
          <ac:chgData name="Clements, William" userId="cbdb0636-a496-422a-8d40-98c53d494d26" providerId="ADAL" clId="{46ACC16D-11B7-4C33-BB8A-D5FB27FB9C43}" dt="2020-11-04T21:23:58.066" v="651" actId="1076"/>
          <ac:spMkLst>
            <pc:docMk/>
            <pc:sldMk cId="808558956" sldId="270"/>
            <ac:spMk id="46" creationId="{F22CE6AE-3EC7-47EE-854F-9DC87D318E49}"/>
          </ac:spMkLst>
        </pc:spChg>
        <pc:picChg chg="add mod">
          <ac:chgData name="Clements, William" userId="cbdb0636-a496-422a-8d40-98c53d494d26" providerId="ADAL" clId="{46ACC16D-11B7-4C33-BB8A-D5FB27FB9C43}" dt="2020-11-04T21:16:18.715" v="378" actId="14100"/>
          <ac:picMkLst>
            <pc:docMk/>
            <pc:sldMk cId="808558956" sldId="270"/>
            <ac:picMk id="3" creationId="{A97A2BBB-268A-4565-862F-8263D0AAE4DD}"/>
          </ac:picMkLst>
        </pc:picChg>
        <pc:picChg chg="add mod">
          <ac:chgData name="Clements, William" userId="cbdb0636-a496-422a-8d40-98c53d494d26" providerId="ADAL" clId="{46ACC16D-11B7-4C33-BB8A-D5FB27FB9C43}" dt="2020-11-04T21:16:13.556" v="376" actId="14100"/>
          <ac:picMkLst>
            <pc:docMk/>
            <pc:sldMk cId="808558956" sldId="270"/>
            <ac:picMk id="5" creationId="{618E27A8-C281-4A22-87F0-6B295A98CBD1}"/>
          </ac:picMkLst>
        </pc:picChg>
        <pc:picChg chg="add mod">
          <ac:chgData name="Clements, William" userId="cbdb0636-a496-422a-8d40-98c53d494d26" providerId="ADAL" clId="{46ACC16D-11B7-4C33-BB8A-D5FB27FB9C43}" dt="2020-11-04T21:16:57.452" v="384" actId="14100"/>
          <ac:picMkLst>
            <pc:docMk/>
            <pc:sldMk cId="808558956" sldId="270"/>
            <ac:picMk id="7" creationId="{37CD81E2-5611-4409-9B54-80A38A0A89D5}"/>
          </ac:picMkLst>
        </pc:picChg>
        <pc:picChg chg="add mod">
          <ac:chgData name="Clements, William" userId="cbdb0636-a496-422a-8d40-98c53d494d26" providerId="ADAL" clId="{46ACC16D-11B7-4C33-BB8A-D5FB27FB9C43}" dt="2020-11-04T21:16:52.972" v="382" actId="14100"/>
          <ac:picMkLst>
            <pc:docMk/>
            <pc:sldMk cId="808558956" sldId="270"/>
            <ac:picMk id="9" creationId="{A9302438-DA8B-4774-956E-94C01F643DC6}"/>
          </ac:picMkLst>
        </pc:picChg>
        <pc:picChg chg="add mod">
          <ac:chgData name="Clements, William" userId="cbdb0636-a496-422a-8d40-98c53d494d26" providerId="ADAL" clId="{46ACC16D-11B7-4C33-BB8A-D5FB27FB9C43}" dt="2020-11-04T21:15:49.123" v="367" actId="14100"/>
          <ac:picMkLst>
            <pc:docMk/>
            <pc:sldMk cId="808558956" sldId="270"/>
            <ac:picMk id="11" creationId="{180DDF92-4B93-438C-9DFC-B529C76B05B0}"/>
          </ac:picMkLst>
        </pc:picChg>
        <pc:picChg chg="add mod">
          <ac:chgData name="Clements, William" userId="cbdb0636-a496-422a-8d40-98c53d494d26" providerId="ADAL" clId="{46ACC16D-11B7-4C33-BB8A-D5FB27FB9C43}" dt="2020-11-04T21:15:53.123" v="369" actId="14100"/>
          <ac:picMkLst>
            <pc:docMk/>
            <pc:sldMk cId="808558956" sldId="270"/>
            <ac:picMk id="13" creationId="{F977BAF3-EE14-447E-B6CE-DA2D5B046D97}"/>
          </ac:picMkLst>
        </pc:picChg>
        <pc:picChg chg="add mod">
          <ac:chgData name="Clements, William" userId="cbdb0636-a496-422a-8d40-98c53d494d26" providerId="ADAL" clId="{46ACC16D-11B7-4C33-BB8A-D5FB27FB9C43}" dt="2020-11-04T21:15:34.547" v="363" actId="14100"/>
          <ac:picMkLst>
            <pc:docMk/>
            <pc:sldMk cId="808558956" sldId="270"/>
            <ac:picMk id="15" creationId="{2EDEB962-CFC7-40ED-A146-7D1C00D12AC1}"/>
          </ac:picMkLst>
        </pc:picChg>
        <pc:picChg chg="add mod">
          <ac:chgData name="Clements, William" userId="cbdb0636-a496-422a-8d40-98c53d494d26" providerId="ADAL" clId="{46ACC16D-11B7-4C33-BB8A-D5FB27FB9C43}" dt="2020-11-04T21:15:41.540" v="365" actId="14100"/>
          <ac:picMkLst>
            <pc:docMk/>
            <pc:sldMk cId="808558956" sldId="270"/>
            <ac:picMk id="17" creationId="{FBBBB4FE-0AC4-46EF-8B5F-D0736D140440}"/>
          </ac:picMkLst>
        </pc:picChg>
        <pc:picChg chg="add mod">
          <ac:chgData name="Clements, William" userId="cbdb0636-a496-422a-8d40-98c53d494d26" providerId="ADAL" clId="{46ACC16D-11B7-4C33-BB8A-D5FB27FB9C43}" dt="2020-11-04T21:16:09.315" v="374" actId="1076"/>
          <ac:picMkLst>
            <pc:docMk/>
            <pc:sldMk cId="808558956" sldId="270"/>
            <ac:picMk id="19" creationId="{5A1310DC-0F42-4265-A899-2ABF3B03DCD7}"/>
          </ac:picMkLst>
        </pc:picChg>
        <pc:picChg chg="add mod">
          <ac:chgData name="Clements, William" userId="cbdb0636-a496-422a-8d40-98c53d494d26" providerId="ADAL" clId="{46ACC16D-11B7-4C33-BB8A-D5FB27FB9C43}" dt="2020-11-04T21:16:31.931" v="381" actId="14100"/>
          <ac:picMkLst>
            <pc:docMk/>
            <pc:sldMk cId="808558956" sldId="270"/>
            <ac:picMk id="21" creationId="{7F56502D-A5D5-4B4E-A5C5-7282DE550CF6}"/>
          </ac:picMkLst>
        </pc:picChg>
        <pc:picChg chg="add mod">
          <ac:chgData name="Clements, William" userId="cbdb0636-a496-422a-8d40-98c53d494d26" providerId="ADAL" clId="{46ACC16D-11B7-4C33-BB8A-D5FB27FB9C43}" dt="2020-11-04T21:19:37.744" v="432" actId="1038"/>
          <ac:picMkLst>
            <pc:docMk/>
            <pc:sldMk cId="808558956" sldId="270"/>
            <ac:picMk id="23" creationId="{F00D8E28-265F-4F52-B4BC-8B85496E655C}"/>
          </ac:picMkLst>
        </pc:picChg>
        <pc:picChg chg="add del">
          <ac:chgData name="Clements, William" userId="cbdb0636-a496-422a-8d40-98c53d494d26" providerId="ADAL" clId="{46ACC16D-11B7-4C33-BB8A-D5FB27FB9C43}" dt="2020-11-04T21:17:14.744" v="390" actId="22"/>
          <ac:picMkLst>
            <pc:docMk/>
            <pc:sldMk cId="808558956" sldId="270"/>
            <ac:picMk id="25" creationId="{14EB6AD7-57A1-42D3-883B-2B4E1922D417}"/>
          </ac:picMkLst>
        </pc:picChg>
        <pc:picChg chg="add mod">
          <ac:chgData name="Clements, William" userId="cbdb0636-a496-422a-8d40-98c53d494d26" providerId="ADAL" clId="{46ACC16D-11B7-4C33-BB8A-D5FB27FB9C43}" dt="2020-11-04T21:19:37.744" v="432" actId="1038"/>
          <ac:picMkLst>
            <pc:docMk/>
            <pc:sldMk cId="808558956" sldId="270"/>
            <ac:picMk id="27" creationId="{1F2C849C-534B-4BAA-9AF0-1A0DA6B57931}"/>
          </ac:picMkLst>
        </pc:picChg>
        <pc:picChg chg="add mod ord">
          <ac:chgData name="Clements, William" userId="cbdb0636-a496-422a-8d40-98c53d494d26" providerId="ADAL" clId="{46ACC16D-11B7-4C33-BB8A-D5FB27FB9C43}" dt="2020-11-04T21:18:43.095" v="410" actId="1076"/>
          <ac:picMkLst>
            <pc:docMk/>
            <pc:sldMk cId="808558956" sldId="270"/>
            <ac:picMk id="29" creationId="{4A73A32E-BBC8-4533-B165-742D5E94F4E3}"/>
          </ac:picMkLst>
        </pc:picChg>
        <pc:picChg chg="add mod">
          <ac:chgData name="Clements, William" userId="cbdb0636-a496-422a-8d40-98c53d494d26" providerId="ADAL" clId="{46ACC16D-11B7-4C33-BB8A-D5FB27FB9C43}" dt="2020-11-04T21:24:46.100" v="656" actId="1076"/>
          <ac:picMkLst>
            <pc:docMk/>
            <pc:sldMk cId="808558956" sldId="270"/>
            <ac:picMk id="31" creationId="{D5319184-F835-4977-A2D3-51DF76BE606B}"/>
          </ac:picMkLst>
        </pc:picChg>
        <pc:picChg chg="add mod ord">
          <ac:chgData name="Clements, William" userId="cbdb0636-a496-422a-8d40-98c53d494d26" providerId="ADAL" clId="{46ACC16D-11B7-4C33-BB8A-D5FB27FB9C43}" dt="2020-11-04T21:25:05.740" v="661" actId="14100"/>
          <ac:picMkLst>
            <pc:docMk/>
            <pc:sldMk cId="808558956" sldId="270"/>
            <ac:picMk id="33" creationId="{61EEB86C-4420-4FE0-8E18-95D3B522D7AA}"/>
          </ac:picMkLst>
        </pc:picChg>
        <pc:picChg chg="add mod">
          <ac:chgData name="Clements, William" userId="cbdb0636-a496-422a-8d40-98c53d494d26" providerId="ADAL" clId="{46ACC16D-11B7-4C33-BB8A-D5FB27FB9C43}" dt="2020-11-04T21:24:51.724" v="658" actId="14100"/>
          <ac:picMkLst>
            <pc:docMk/>
            <pc:sldMk cId="808558956" sldId="270"/>
            <ac:picMk id="35" creationId="{018756CB-9538-4AD9-8622-49E3E373EFCF}"/>
          </ac:picMkLst>
        </pc:picChg>
        <pc:picChg chg="add mod ord">
          <ac:chgData name="Clements, William" userId="cbdb0636-a496-422a-8d40-98c53d494d26" providerId="ADAL" clId="{46ACC16D-11B7-4C33-BB8A-D5FB27FB9C43}" dt="2020-11-04T21:25:20.909" v="664" actId="1076"/>
          <ac:picMkLst>
            <pc:docMk/>
            <pc:sldMk cId="808558956" sldId="270"/>
            <ac:picMk id="37" creationId="{6E1B5A6D-80BE-4F4C-83C6-FB46302E2D8C}"/>
          </ac:picMkLst>
        </pc:picChg>
        <pc:picChg chg="add mod">
          <ac:chgData name="Clements, William" userId="cbdb0636-a496-422a-8d40-98c53d494d26" providerId="ADAL" clId="{46ACC16D-11B7-4C33-BB8A-D5FB27FB9C43}" dt="2020-11-04T21:25:13.598" v="663" actId="14100"/>
          <ac:picMkLst>
            <pc:docMk/>
            <pc:sldMk cId="808558956" sldId="270"/>
            <ac:picMk id="39" creationId="{84FBB0AC-B0C3-43CC-8554-36070AFF6DB4}"/>
          </ac:picMkLst>
        </pc:picChg>
        <pc:picChg chg="add mod ord">
          <ac:chgData name="Clements, William" userId="cbdb0636-a496-422a-8d40-98c53d494d26" providerId="ADAL" clId="{46ACC16D-11B7-4C33-BB8A-D5FB27FB9C43}" dt="2020-11-04T21:25:24.732" v="665" actId="1076"/>
          <ac:picMkLst>
            <pc:docMk/>
            <pc:sldMk cId="808558956" sldId="270"/>
            <ac:picMk id="41" creationId="{9CCBFCFA-7976-4C02-9854-BA1BE7C3AB52}"/>
          </ac:picMkLst>
        </pc:picChg>
        <pc:picChg chg="add mod">
          <ac:chgData name="Clements, William" userId="cbdb0636-a496-422a-8d40-98c53d494d26" providerId="ADAL" clId="{46ACC16D-11B7-4C33-BB8A-D5FB27FB9C43}" dt="2020-11-04T21:25:34.717" v="667" actId="14100"/>
          <ac:picMkLst>
            <pc:docMk/>
            <pc:sldMk cId="808558956" sldId="270"/>
            <ac:picMk id="43" creationId="{5F092C99-A331-4994-AA92-6A51BD58B900}"/>
          </ac:picMkLst>
        </pc:picChg>
      </pc:sldChg>
      <pc:sldChg chg="add del">
        <pc:chgData name="Clements, William" userId="cbdb0636-a496-422a-8d40-98c53d494d26" providerId="ADAL" clId="{46ACC16D-11B7-4C33-BB8A-D5FB27FB9C43}" dt="2021-02-22T16:11:52.141" v="881"/>
        <pc:sldMkLst>
          <pc:docMk/>
          <pc:sldMk cId="481740245" sldId="271"/>
        </pc:sldMkLst>
      </pc:sldChg>
      <pc:sldChg chg="add">
        <pc:chgData name="Clements, William" userId="cbdb0636-a496-422a-8d40-98c53d494d26" providerId="ADAL" clId="{46ACC16D-11B7-4C33-BB8A-D5FB27FB9C43}" dt="2021-02-22T17:49:04.579" v="1007"/>
        <pc:sldMkLst>
          <pc:docMk/>
          <pc:sldMk cId="2998196982" sldId="271"/>
        </pc:sldMkLst>
      </pc:sldChg>
    </pc:docChg>
  </pc:docChgLst>
  <pc:docChgLst>
    <pc:chgData name="Clements, William" userId="cbdb0636-a496-422a-8d40-98c53d494d26" providerId="ADAL" clId="{0049537F-CD85-4BF7-8A0D-6A00EE11C29F}"/>
    <pc:docChg chg="modSld">
      <pc:chgData name="Clements, William" userId="cbdb0636-a496-422a-8d40-98c53d494d26" providerId="ADAL" clId="{0049537F-CD85-4BF7-8A0D-6A00EE11C29F}" dt="2020-11-02T19:35:42.943" v="0"/>
      <pc:docMkLst>
        <pc:docMk/>
      </pc:docMkLst>
      <pc:sldChg chg="modSp">
        <pc:chgData name="Clements, William" userId="cbdb0636-a496-422a-8d40-98c53d494d26" providerId="ADAL" clId="{0049537F-CD85-4BF7-8A0D-6A00EE11C29F}" dt="2020-11-02T19:35:42.943" v="0"/>
        <pc:sldMkLst>
          <pc:docMk/>
          <pc:sldMk cId="1567866644" sldId="263"/>
        </pc:sldMkLst>
        <pc:spChg chg="mod">
          <ac:chgData name="Clements, William" userId="cbdb0636-a496-422a-8d40-98c53d494d26" providerId="ADAL" clId="{0049537F-CD85-4BF7-8A0D-6A00EE11C29F}" dt="2020-11-02T19:35:42.943" v="0"/>
          <ac:spMkLst>
            <pc:docMk/>
            <pc:sldMk cId="1567866644" sldId="263"/>
            <ac:spMk id="2" creationId="{94147C9A-DAD5-4F48-AFB9-713CC0FB84B0}"/>
          </ac:spMkLst>
        </pc:spChg>
        <pc:spChg chg="mod">
          <ac:chgData name="Clements, William" userId="cbdb0636-a496-422a-8d40-98c53d494d26" providerId="ADAL" clId="{0049537F-CD85-4BF7-8A0D-6A00EE11C29F}" dt="2020-11-02T19:35:42.943" v="0"/>
          <ac:spMkLst>
            <pc:docMk/>
            <pc:sldMk cId="1567866644" sldId="263"/>
            <ac:spMk id="3" creationId="{BE1CFC94-A9F5-4793-A2E8-009C311561D4}"/>
          </ac:spMkLst>
        </pc:spChg>
        <pc:spChg chg="mod">
          <ac:chgData name="Clements, William" userId="cbdb0636-a496-422a-8d40-98c53d494d26" providerId="ADAL" clId="{0049537F-CD85-4BF7-8A0D-6A00EE11C29F}" dt="2020-11-02T19:35:42.943" v="0"/>
          <ac:spMkLst>
            <pc:docMk/>
            <pc:sldMk cId="1567866644" sldId="263"/>
            <ac:spMk id="4" creationId="{4581B2D3-ACDD-400F-A039-CD2D06CF90DF}"/>
          </ac:spMkLst>
        </pc:spChg>
      </pc:sldChg>
      <pc:sldChg chg="modSp">
        <pc:chgData name="Clements, William" userId="cbdb0636-a496-422a-8d40-98c53d494d26" providerId="ADAL" clId="{0049537F-CD85-4BF7-8A0D-6A00EE11C29F}" dt="2020-11-02T19:35:42.943" v="0"/>
        <pc:sldMkLst>
          <pc:docMk/>
          <pc:sldMk cId="13334190" sldId="265"/>
        </pc:sldMkLst>
        <pc:spChg chg="mod">
          <ac:chgData name="Clements, William" userId="cbdb0636-a496-422a-8d40-98c53d494d26" providerId="ADAL" clId="{0049537F-CD85-4BF7-8A0D-6A00EE11C29F}" dt="2020-11-02T19:35:42.943" v="0"/>
          <ac:spMkLst>
            <pc:docMk/>
            <pc:sldMk cId="13334190" sldId="265"/>
            <ac:spMk id="2" creationId="{8F89CE7E-BCB8-4A51-92F0-3412407A8285}"/>
          </ac:spMkLst>
        </pc:spChg>
        <pc:spChg chg="mod">
          <ac:chgData name="Clements, William" userId="cbdb0636-a496-422a-8d40-98c53d494d26" providerId="ADAL" clId="{0049537F-CD85-4BF7-8A0D-6A00EE11C29F}" dt="2020-11-02T19:35:42.943" v="0"/>
          <ac:spMkLst>
            <pc:docMk/>
            <pc:sldMk cId="13334190" sldId="265"/>
            <ac:spMk id="3" creationId="{66FF8246-911B-4552-9CE3-C94E3340461E}"/>
          </ac:spMkLst>
        </pc:spChg>
        <pc:spChg chg="mod">
          <ac:chgData name="Clements, William" userId="cbdb0636-a496-422a-8d40-98c53d494d26" providerId="ADAL" clId="{0049537F-CD85-4BF7-8A0D-6A00EE11C29F}" dt="2020-11-02T19:35:42.943" v="0"/>
          <ac:spMkLst>
            <pc:docMk/>
            <pc:sldMk cId="13334190" sldId="265"/>
            <ac:spMk id="4" creationId="{66D6195A-3AEF-41EB-9509-290A0D1C0947}"/>
          </ac:spMkLst>
        </pc:spChg>
      </pc:sldChg>
      <pc:sldChg chg="modSp">
        <pc:chgData name="Clements, William" userId="cbdb0636-a496-422a-8d40-98c53d494d26" providerId="ADAL" clId="{0049537F-CD85-4BF7-8A0D-6A00EE11C29F}" dt="2020-11-02T19:35:42.943" v="0"/>
        <pc:sldMkLst>
          <pc:docMk/>
          <pc:sldMk cId="1630502698" sldId="266"/>
        </pc:sldMkLst>
        <pc:spChg chg="mod">
          <ac:chgData name="Clements, William" userId="cbdb0636-a496-422a-8d40-98c53d494d26" providerId="ADAL" clId="{0049537F-CD85-4BF7-8A0D-6A00EE11C29F}" dt="2020-11-02T19:35:42.943" v="0"/>
          <ac:spMkLst>
            <pc:docMk/>
            <pc:sldMk cId="1630502698" sldId="266"/>
            <ac:spMk id="2" creationId="{8DE01E95-449C-4E48-8658-C0F317070D8B}"/>
          </ac:spMkLst>
        </pc:spChg>
        <pc:picChg chg="mod">
          <ac:chgData name="Clements, William" userId="cbdb0636-a496-422a-8d40-98c53d494d26" providerId="ADAL" clId="{0049537F-CD85-4BF7-8A0D-6A00EE11C29F}" dt="2020-11-02T19:35:42.943" v="0"/>
          <ac:picMkLst>
            <pc:docMk/>
            <pc:sldMk cId="1630502698" sldId="266"/>
            <ac:picMk id="6" creationId="{BFD72BD3-188A-4CAC-915A-B003123CEB80}"/>
          </ac:picMkLst>
        </pc:picChg>
        <pc:picChg chg="mod">
          <ac:chgData name="Clements, William" userId="cbdb0636-a496-422a-8d40-98c53d494d26" providerId="ADAL" clId="{0049537F-CD85-4BF7-8A0D-6A00EE11C29F}" dt="2020-11-02T19:35:42.943" v="0"/>
          <ac:picMkLst>
            <pc:docMk/>
            <pc:sldMk cId="1630502698" sldId="266"/>
            <ac:picMk id="8" creationId="{68510535-3957-4741-81AA-86E1CF435526}"/>
          </ac:picMkLst>
        </pc:picChg>
      </pc:sldChg>
    </pc:docChg>
  </pc:docChgLst>
  <pc:docChgLst>
    <pc:chgData name="William" userId="cbdb0636-a496-422a-8d40-98c53d494d26" providerId="ADAL" clId="{671842B8-70B9-4C43-855B-5B22B938BCE7}"/>
    <pc:docChg chg="undo custSel addSld delSld modSld">
      <pc:chgData name="William" userId="cbdb0636-a496-422a-8d40-98c53d494d26" providerId="ADAL" clId="{671842B8-70B9-4C43-855B-5B22B938BCE7}" dt="2020-11-02T18:33:30.985" v="283" actId="47"/>
      <pc:docMkLst>
        <pc:docMk/>
      </pc:docMkLst>
      <pc:sldChg chg="modSp add mod">
        <pc:chgData name="William" userId="cbdb0636-a496-422a-8d40-98c53d494d26" providerId="ADAL" clId="{671842B8-70B9-4C43-855B-5B22B938BCE7}" dt="2020-11-02T15:14:13.961" v="31"/>
        <pc:sldMkLst>
          <pc:docMk/>
          <pc:sldMk cId="1912232564" sldId="256"/>
        </pc:sldMkLst>
        <pc:spChg chg="mod">
          <ac:chgData name="William" userId="cbdb0636-a496-422a-8d40-98c53d494d26" providerId="ADAL" clId="{671842B8-70B9-4C43-855B-5B22B938BCE7}" dt="2020-11-02T15:14:13.961" v="31"/>
          <ac:spMkLst>
            <pc:docMk/>
            <pc:sldMk cId="1912232564" sldId="256"/>
            <ac:spMk id="3" creationId="{D3F2A6F4-C934-4E91-8ACC-A01AE1BE9DDE}"/>
          </ac:spMkLst>
        </pc:spChg>
      </pc:sldChg>
      <pc:sldChg chg="modSp add mod">
        <pc:chgData name="William" userId="cbdb0636-a496-422a-8d40-98c53d494d26" providerId="ADAL" clId="{671842B8-70B9-4C43-855B-5B22B938BCE7}" dt="2020-11-02T15:12:34.487" v="29" actId="20577"/>
        <pc:sldMkLst>
          <pc:docMk/>
          <pc:sldMk cId="1543431509" sldId="257"/>
        </pc:sldMkLst>
        <pc:spChg chg="mod">
          <ac:chgData name="William" userId="cbdb0636-a496-422a-8d40-98c53d494d26" providerId="ADAL" clId="{671842B8-70B9-4C43-855B-5B22B938BCE7}" dt="2020-11-02T15:12:34.487" v="29" actId="20577"/>
          <ac:spMkLst>
            <pc:docMk/>
            <pc:sldMk cId="1543431509" sldId="257"/>
            <ac:spMk id="2" creationId="{E0AEB204-B543-4625-A37C-7960B55AD4DB}"/>
          </ac:spMkLst>
        </pc:spChg>
      </pc:sldChg>
      <pc:sldChg chg="new del">
        <pc:chgData name="William" userId="cbdb0636-a496-422a-8d40-98c53d494d26" providerId="ADAL" clId="{671842B8-70B9-4C43-855B-5B22B938BCE7}" dt="2020-11-02T18:32:30.757" v="280" actId="47"/>
        <pc:sldMkLst>
          <pc:docMk/>
          <pc:sldMk cId="3187725088" sldId="258"/>
        </pc:sldMkLst>
      </pc:sldChg>
      <pc:sldChg chg="delSp modSp add mod">
        <pc:chgData name="William" userId="cbdb0636-a496-422a-8d40-98c53d494d26" providerId="ADAL" clId="{671842B8-70B9-4C43-855B-5B22B938BCE7}" dt="2020-11-02T18:24:29.662" v="42" actId="14"/>
        <pc:sldMkLst>
          <pc:docMk/>
          <pc:sldMk cId="943023879" sldId="259"/>
        </pc:sldMkLst>
        <pc:spChg chg="mod">
          <ac:chgData name="William" userId="cbdb0636-a496-422a-8d40-98c53d494d26" providerId="ADAL" clId="{671842B8-70B9-4C43-855B-5B22B938BCE7}" dt="2020-11-02T18:24:29.662" v="42" actId="14"/>
          <ac:spMkLst>
            <pc:docMk/>
            <pc:sldMk cId="943023879" sldId="259"/>
            <ac:spMk id="3" creationId="{4AEB9260-E52E-4330-937D-6BB35FD6AB04}"/>
          </ac:spMkLst>
        </pc:spChg>
        <pc:graphicFrameChg chg="del">
          <ac:chgData name="William" userId="cbdb0636-a496-422a-8d40-98c53d494d26" providerId="ADAL" clId="{671842B8-70B9-4C43-855B-5B22B938BCE7}" dt="2020-11-02T18:24:13.695" v="34" actId="478"/>
          <ac:graphicFrameMkLst>
            <pc:docMk/>
            <pc:sldMk cId="943023879" sldId="259"/>
            <ac:graphicFrameMk id="5" creationId="{17864E54-AFC9-471A-A8F8-E2C7A87871B3}"/>
          </ac:graphicFrameMkLst>
        </pc:graphicFrameChg>
      </pc:sldChg>
      <pc:sldChg chg="addSp delSp modSp add mod">
        <pc:chgData name="William" userId="cbdb0636-a496-422a-8d40-98c53d494d26" providerId="ADAL" clId="{671842B8-70B9-4C43-855B-5B22B938BCE7}" dt="2020-11-02T18:28:23.542" v="150" actId="20577"/>
        <pc:sldMkLst>
          <pc:docMk/>
          <pc:sldMk cId="1997458881" sldId="262"/>
        </pc:sldMkLst>
        <pc:spChg chg="mod">
          <ac:chgData name="William" userId="cbdb0636-a496-422a-8d40-98c53d494d26" providerId="ADAL" clId="{671842B8-70B9-4C43-855B-5B22B938BCE7}" dt="2020-11-02T18:28:23.542" v="150" actId="20577"/>
          <ac:spMkLst>
            <pc:docMk/>
            <pc:sldMk cId="1997458881" sldId="262"/>
            <ac:spMk id="3" creationId="{D825BC60-7862-4C89-818E-CD328EDE988E}"/>
          </ac:spMkLst>
        </pc:spChg>
        <pc:spChg chg="add del">
          <ac:chgData name="William" userId="cbdb0636-a496-422a-8d40-98c53d494d26" providerId="ADAL" clId="{671842B8-70B9-4C43-855B-5B22B938BCE7}" dt="2020-11-02T18:27:29.931" v="94"/>
          <ac:spMkLst>
            <pc:docMk/>
            <pc:sldMk cId="1997458881" sldId="262"/>
            <ac:spMk id="4" creationId="{5A39F857-D453-40A6-BFC5-DF112C1B6EC3}"/>
          </ac:spMkLst>
        </pc:spChg>
        <pc:spChg chg="mod">
          <ac:chgData name="William" userId="cbdb0636-a496-422a-8d40-98c53d494d26" providerId="ADAL" clId="{671842B8-70B9-4C43-855B-5B22B938BCE7}" dt="2020-11-02T18:27:29.989" v="95"/>
          <ac:spMkLst>
            <pc:docMk/>
            <pc:sldMk cId="1997458881" sldId="262"/>
            <ac:spMk id="10" creationId="{4B8C8CF5-0967-4F4F-8051-86FB7966944B}"/>
          </ac:spMkLst>
        </pc:spChg>
      </pc:sldChg>
      <pc:sldChg chg="addSp delSp modSp add mod chgLayout">
        <pc:chgData name="William" userId="cbdb0636-a496-422a-8d40-98c53d494d26" providerId="ADAL" clId="{671842B8-70B9-4C43-855B-5B22B938BCE7}" dt="2020-11-02T18:32:12.438" v="279" actId="20577"/>
        <pc:sldMkLst>
          <pc:docMk/>
          <pc:sldMk cId="1567866644" sldId="263"/>
        </pc:sldMkLst>
        <pc:spChg chg="mod ord">
          <ac:chgData name="William" userId="cbdb0636-a496-422a-8d40-98c53d494d26" providerId="ADAL" clId="{671842B8-70B9-4C43-855B-5B22B938BCE7}" dt="2020-11-02T18:29:02.948" v="156" actId="700"/>
          <ac:spMkLst>
            <pc:docMk/>
            <pc:sldMk cId="1567866644" sldId="263"/>
            <ac:spMk id="2" creationId="{94147C9A-DAD5-4F48-AFB9-713CC0FB84B0}"/>
          </ac:spMkLst>
        </pc:spChg>
        <pc:spChg chg="mod ord">
          <ac:chgData name="William" userId="cbdb0636-a496-422a-8d40-98c53d494d26" providerId="ADAL" clId="{671842B8-70B9-4C43-855B-5B22B938BCE7}" dt="2020-11-02T18:31:53.503" v="243" actId="27636"/>
          <ac:spMkLst>
            <pc:docMk/>
            <pc:sldMk cId="1567866644" sldId="263"/>
            <ac:spMk id="3" creationId="{BE1CFC94-A9F5-4793-A2E8-009C311561D4}"/>
          </ac:spMkLst>
        </pc:spChg>
        <pc:spChg chg="mod ord">
          <ac:chgData name="William" userId="cbdb0636-a496-422a-8d40-98c53d494d26" providerId="ADAL" clId="{671842B8-70B9-4C43-855B-5B22B938BCE7}" dt="2020-11-02T18:32:12.438" v="279" actId="20577"/>
          <ac:spMkLst>
            <pc:docMk/>
            <pc:sldMk cId="1567866644" sldId="263"/>
            <ac:spMk id="4" creationId="{4581B2D3-ACDD-400F-A039-CD2D06CF90DF}"/>
          </ac:spMkLst>
        </pc:spChg>
        <pc:spChg chg="del">
          <ac:chgData name="William" userId="cbdb0636-a496-422a-8d40-98c53d494d26" providerId="ADAL" clId="{671842B8-70B9-4C43-855B-5B22B938BCE7}" dt="2020-11-02T18:30:46.245" v="189" actId="478"/>
          <ac:spMkLst>
            <pc:docMk/>
            <pc:sldMk cId="1567866644" sldId="263"/>
            <ac:spMk id="6" creationId="{9845FF2D-1444-48A3-98A4-1D245DC7D0C4}"/>
          </ac:spMkLst>
        </pc:spChg>
        <pc:spChg chg="add del">
          <ac:chgData name="William" userId="cbdb0636-a496-422a-8d40-98c53d494d26" providerId="ADAL" clId="{671842B8-70B9-4C43-855B-5B22B938BCE7}" dt="2020-11-02T18:30:00.978" v="173"/>
          <ac:spMkLst>
            <pc:docMk/>
            <pc:sldMk cId="1567866644" sldId="263"/>
            <ac:spMk id="7" creationId="{16966426-AE3A-4C3E-A54F-69D844F44BE4}"/>
          </ac:spMkLst>
        </pc:spChg>
        <pc:spChg chg="mod">
          <ac:chgData name="William" userId="cbdb0636-a496-422a-8d40-98c53d494d26" providerId="ADAL" clId="{671842B8-70B9-4C43-855B-5B22B938BCE7}" dt="2020-11-02T18:30:43.761" v="188" actId="1076"/>
          <ac:spMkLst>
            <pc:docMk/>
            <pc:sldMk cId="1567866644" sldId="263"/>
            <ac:spMk id="8" creationId="{73B02502-A831-4D05-ABDC-8F6010AC4039}"/>
          </ac:spMkLst>
        </pc:spChg>
        <pc:spChg chg="add del">
          <ac:chgData name="William" userId="cbdb0636-a496-422a-8d40-98c53d494d26" providerId="ADAL" clId="{671842B8-70B9-4C43-855B-5B22B938BCE7}" dt="2020-11-02T18:30:30.800" v="183"/>
          <ac:spMkLst>
            <pc:docMk/>
            <pc:sldMk cId="1567866644" sldId="263"/>
            <ac:spMk id="9" creationId="{F7611690-9DCA-48F1-B58D-460EDA736FCF}"/>
          </ac:spMkLst>
        </pc:spChg>
      </pc:sldChg>
      <pc:sldChg chg="add del">
        <pc:chgData name="William" userId="cbdb0636-a496-422a-8d40-98c53d494d26" providerId="ADAL" clId="{671842B8-70B9-4C43-855B-5B22B938BCE7}" dt="2020-11-02T18:33:30.985" v="283" actId="47"/>
        <pc:sldMkLst>
          <pc:docMk/>
          <pc:sldMk cId="3931673851" sldId="264"/>
        </pc:sldMkLst>
      </pc:sldChg>
      <pc:sldChg chg="delSp modSp add mod">
        <pc:chgData name="William" userId="cbdb0636-a496-422a-8d40-98c53d494d26" providerId="ADAL" clId="{671842B8-70B9-4C43-855B-5B22B938BCE7}" dt="2020-11-02T18:25:13.352" v="90" actId="20577"/>
        <pc:sldMkLst>
          <pc:docMk/>
          <pc:sldMk cId="13334190" sldId="265"/>
        </pc:sldMkLst>
        <pc:spChg chg="mod">
          <ac:chgData name="William" userId="cbdb0636-a496-422a-8d40-98c53d494d26" providerId="ADAL" clId="{671842B8-70B9-4C43-855B-5B22B938BCE7}" dt="2020-11-02T18:25:13.352" v="90" actId="20577"/>
          <ac:spMkLst>
            <pc:docMk/>
            <pc:sldMk cId="13334190" sldId="265"/>
            <ac:spMk id="3" creationId="{66FF8246-911B-4552-9CE3-C94E3340461E}"/>
          </ac:spMkLst>
        </pc:spChg>
        <pc:spChg chg="mod">
          <ac:chgData name="William" userId="cbdb0636-a496-422a-8d40-98c53d494d26" providerId="ADAL" clId="{671842B8-70B9-4C43-855B-5B22B938BCE7}" dt="2020-11-02T18:25:02.419" v="82" actId="27636"/>
          <ac:spMkLst>
            <pc:docMk/>
            <pc:sldMk cId="13334190" sldId="265"/>
            <ac:spMk id="4" creationId="{66D6195A-3AEF-41EB-9509-290A0D1C0947}"/>
          </ac:spMkLst>
        </pc:spChg>
        <pc:picChg chg="del">
          <ac:chgData name="William" userId="cbdb0636-a496-422a-8d40-98c53d494d26" providerId="ADAL" clId="{671842B8-70B9-4C43-855B-5B22B938BCE7}" dt="2020-11-02T18:25:09.844" v="85" actId="478"/>
          <ac:picMkLst>
            <pc:docMk/>
            <pc:sldMk cId="13334190" sldId="265"/>
            <ac:picMk id="6" creationId="{148D3D7B-4459-4352-B7F0-765B226A07A5}"/>
          </ac:picMkLst>
        </pc:picChg>
        <pc:picChg chg="del">
          <ac:chgData name="William" userId="cbdb0636-a496-422a-8d40-98c53d494d26" providerId="ADAL" clId="{671842B8-70B9-4C43-855B-5B22B938BCE7}" dt="2020-11-02T18:25:04.772" v="83" actId="478"/>
          <ac:picMkLst>
            <pc:docMk/>
            <pc:sldMk cId="13334190" sldId="265"/>
            <ac:picMk id="8" creationId="{E48D6430-C6E0-4956-808F-FE14956DB240}"/>
          </ac:picMkLst>
        </pc:picChg>
        <pc:picChg chg="del">
          <ac:chgData name="William" userId="cbdb0636-a496-422a-8d40-98c53d494d26" providerId="ADAL" clId="{671842B8-70B9-4C43-855B-5B22B938BCE7}" dt="2020-11-02T18:25:08.779" v="84" actId="478"/>
          <ac:picMkLst>
            <pc:docMk/>
            <pc:sldMk cId="13334190" sldId="265"/>
            <ac:picMk id="10" creationId="{D08B1C7D-0F1B-479D-8FF8-07B308146A71}"/>
          </ac:picMkLst>
        </pc:picChg>
      </pc:sldChg>
      <pc:sldChg chg="add">
        <pc:chgData name="William" userId="cbdb0636-a496-422a-8d40-98c53d494d26" providerId="ADAL" clId="{671842B8-70B9-4C43-855B-5B22B938BCE7}" dt="2020-11-02T18:32:41.328" v="282"/>
        <pc:sldMkLst>
          <pc:docMk/>
          <pc:sldMk cId="1630502698" sldId="266"/>
        </pc:sldMkLst>
      </pc:sldChg>
      <pc:sldChg chg="delSp add setBg delDesignElem">
        <pc:chgData name="William" userId="cbdb0636-a496-422a-8d40-98c53d494d26" providerId="ADAL" clId="{671842B8-70B9-4C43-855B-5B22B938BCE7}" dt="2020-11-02T18:32:41.328" v="282"/>
        <pc:sldMkLst>
          <pc:docMk/>
          <pc:sldMk cId="3253287979" sldId="267"/>
        </pc:sldMkLst>
        <pc:spChg chg="del">
          <ac:chgData name="William" userId="cbdb0636-a496-422a-8d40-98c53d494d26" providerId="ADAL" clId="{671842B8-70B9-4C43-855B-5B22B938BCE7}" dt="2020-11-02T18:32:41.328" v="282"/>
          <ac:spMkLst>
            <pc:docMk/>
            <pc:sldMk cId="3253287979" sldId="267"/>
            <ac:spMk id="19" creationId="{417CDA24-35F8-4540-8C52-3096D6D94949}"/>
          </ac:spMkLst>
        </pc:spChg>
        <pc:spChg chg="del">
          <ac:chgData name="William" userId="cbdb0636-a496-422a-8d40-98c53d494d26" providerId="ADAL" clId="{671842B8-70B9-4C43-855B-5B22B938BCE7}" dt="2020-11-02T18:32:41.328" v="282"/>
          <ac:spMkLst>
            <pc:docMk/>
            <pc:sldMk cId="3253287979" sldId="267"/>
            <ac:spMk id="21" creationId="{8658BFE0-4E65-4174-9C75-687C94E88273}"/>
          </ac:spMkLst>
        </pc:spChg>
        <pc:spChg chg="del">
          <ac:chgData name="William" userId="cbdb0636-a496-422a-8d40-98c53d494d26" providerId="ADAL" clId="{671842B8-70B9-4C43-855B-5B22B938BCE7}" dt="2020-11-02T18:32:41.328" v="282"/>
          <ac:spMkLst>
            <pc:docMk/>
            <pc:sldMk cId="3253287979" sldId="267"/>
            <ac:spMk id="23" creationId="{FA75DFED-A0C1-4A83-BE1D-0271C1826EF6}"/>
          </ac:spMkLst>
        </pc:spChg>
      </pc:sldChg>
      <pc:sldChg chg="add">
        <pc:chgData name="William" userId="cbdb0636-a496-422a-8d40-98c53d494d26" providerId="ADAL" clId="{671842B8-70B9-4C43-855B-5B22B938BCE7}" dt="2020-11-02T18:32:41.328" v="282"/>
        <pc:sldMkLst>
          <pc:docMk/>
          <pc:sldMk cId="839857996" sldId="268"/>
        </pc:sldMkLst>
      </pc:sldChg>
    </pc:docChg>
  </pc:docChgLst>
  <pc:docChgLst>
    <pc:chgData name="Clements, William" userId="cbdb0636-a496-422a-8d40-98c53d494d26" providerId="ADAL" clId="{5401CBC6-407D-4798-9252-6422D8C76D16}"/>
    <pc:docChg chg="custSel modSld">
      <pc:chgData name="Clements, William" userId="cbdb0636-a496-422a-8d40-98c53d494d26" providerId="ADAL" clId="{5401CBC6-407D-4798-9252-6422D8C76D16}" dt="2021-02-25T16:18:15.499" v="5" actId="1076"/>
      <pc:docMkLst>
        <pc:docMk/>
      </pc:docMkLst>
      <pc:sldChg chg="addSp delSp modSp mod">
        <pc:chgData name="Clements, William" userId="cbdb0636-a496-422a-8d40-98c53d494d26" providerId="ADAL" clId="{5401CBC6-407D-4798-9252-6422D8C76D16}" dt="2021-02-25T16:18:15.499" v="5" actId="1076"/>
        <pc:sldMkLst>
          <pc:docMk/>
          <pc:sldMk cId="2414680698" sldId="269"/>
        </pc:sldMkLst>
        <pc:picChg chg="add mod">
          <ac:chgData name="Clements, William" userId="cbdb0636-a496-422a-8d40-98c53d494d26" providerId="ADAL" clId="{5401CBC6-407D-4798-9252-6422D8C76D16}" dt="2021-02-25T16:18:15.499" v="5" actId="1076"/>
          <ac:picMkLst>
            <pc:docMk/>
            <pc:sldMk cId="2414680698" sldId="269"/>
            <ac:picMk id="27" creationId="{9DA7D8B1-B684-4319-9A70-52063F85C1B0}"/>
          </ac:picMkLst>
        </pc:picChg>
        <pc:picChg chg="add del mod">
          <ac:chgData name="Clements, William" userId="cbdb0636-a496-422a-8d40-98c53d494d26" providerId="ADAL" clId="{5401CBC6-407D-4798-9252-6422D8C76D16}" dt="2021-02-25T16:18:11.450" v="4" actId="478"/>
          <ac:picMkLst>
            <pc:docMk/>
            <pc:sldMk cId="2414680698" sldId="269"/>
            <ac:picMk id="28" creationId="{25ADFDCD-7AB7-4CEE-BB3F-4954F914E69F}"/>
          </ac:picMkLst>
        </pc:picChg>
      </pc:sldChg>
      <pc:sldChg chg="delSp mod">
        <pc:chgData name="Clements, William" userId="cbdb0636-a496-422a-8d40-98c53d494d26" providerId="ADAL" clId="{5401CBC6-407D-4798-9252-6422D8C76D16}" dt="2021-02-25T16:17:57.385" v="0" actId="21"/>
        <pc:sldMkLst>
          <pc:docMk/>
          <pc:sldMk cId="808558956" sldId="270"/>
        </pc:sldMkLst>
        <pc:picChg chg="del">
          <ac:chgData name="Clements, William" userId="cbdb0636-a496-422a-8d40-98c53d494d26" providerId="ADAL" clId="{5401CBC6-407D-4798-9252-6422D8C76D16}" dt="2021-02-25T16:17:57.385" v="0" actId="21"/>
          <ac:picMkLst>
            <pc:docMk/>
            <pc:sldMk cId="808558956" sldId="270"/>
            <ac:picMk id="3" creationId="{A97A2BBB-268A-4565-862F-8263D0AAE4DD}"/>
          </ac:picMkLst>
        </pc:picChg>
        <pc:picChg chg="del">
          <ac:chgData name="Clements, William" userId="cbdb0636-a496-422a-8d40-98c53d494d26" providerId="ADAL" clId="{5401CBC6-407D-4798-9252-6422D8C76D16}" dt="2021-02-25T16:17:57.385" v="0" actId="21"/>
          <ac:picMkLst>
            <pc:docMk/>
            <pc:sldMk cId="808558956" sldId="270"/>
            <ac:picMk id="5" creationId="{618E27A8-C281-4A22-87F0-6B295A98CBD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39E359F7-ED4E-41ED-8D46-588C46411FA3}" type="datetimeFigureOut">
              <a:rPr lang="en-US" smtClean="0"/>
              <a:t>2/25/2021</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F95E16A2-AE78-4641-AF7B-D9D4EA5B2D48}" type="slidenum">
              <a:rPr lang="en-US" smtClean="0"/>
              <a:t>‹#›</a:t>
            </a:fld>
            <a:endParaRPr lang="en-US"/>
          </a:p>
        </p:txBody>
      </p:sp>
    </p:spTree>
    <p:extLst>
      <p:ext uri="{BB962C8B-B14F-4D97-AF65-F5344CB8AC3E}">
        <p14:creationId xmlns:p14="http://schemas.microsoft.com/office/powerpoint/2010/main" val="3363704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ACB5F1-5496-4F31-9064-815FFA1694A7}" type="slidenum">
              <a:rPr lang="en-US" smtClean="0"/>
              <a:t>8</a:t>
            </a:fld>
            <a:endParaRPr lang="en-US"/>
          </a:p>
        </p:txBody>
      </p:sp>
    </p:spTree>
    <p:extLst>
      <p:ext uri="{BB962C8B-B14F-4D97-AF65-F5344CB8AC3E}">
        <p14:creationId xmlns:p14="http://schemas.microsoft.com/office/powerpoint/2010/main" val="35304076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396A376-785C-4F61-9BD8-CA09A0F192DE}" type="datetimeFigureOut">
              <a:rPr lang="en-US" smtClean="0"/>
              <a:t>2/25/2021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4894DE-43BF-4537-9A4A-1C91F71B88C7}" type="slidenum">
              <a:rPr lang="en-US" smtClean="0"/>
              <a:t>‹#›</a:t>
            </a:fld>
            <a:endParaRPr lang="en-US"/>
          </a:p>
        </p:txBody>
      </p:sp>
    </p:spTree>
    <p:extLst>
      <p:ext uri="{BB962C8B-B14F-4D97-AF65-F5344CB8AC3E}">
        <p14:creationId xmlns:p14="http://schemas.microsoft.com/office/powerpoint/2010/main" val="206883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96A376-785C-4F61-9BD8-CA09A0F192DE}" type="datetimeFigureOut">
              <a:rPr lang="en-US" smtClean="0"/>
              <a:t>2/25/2021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4894DE-43BF-4537-9A4A-1C91F71B88C7}" type="slidenum">
              <a:rPr lang="en-US" smtClean="0"/>
              <a:t>‹#›</a:t>
            </a:fld>
            <a:endParaRPr lang="en-US"/>
          </a:p>
        </p:txBody>
      </p:sp>
    </p:spTree>
    <p:extLst>
      <p:ext uri="{BB962C8B-B14F-4D97-AF65-F5344CB8AC3E}">
        <p14:creationId xmlns:p14="http://schemas.microsoft.com/office/powerpoint/2010/main" val="3153587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96A376-785C-4F61-9BD8-CA09A0F192DE}" type="datetimeFigureOut">
              <a:rPr lang="en-US" smtClean="0"/>
              <a:t>2/25/2021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4894DE-43BF-4537-9A4A-1C91F71B88C7}" type="slidenum">
              <a:rPr lang="en-US" smtClean="0"/>
              <a:t>‹#›</a:t>
            </a:fld>
            <a:endParaRPr lang="en-US"/>
          </a:p>
        </p:txBody>
      </p:sp>
    </p:spTree>
    <p:extLst>
      <p:ext uri="{BB962C8B-B14F-4D97-AF65-F5344CB8AC3E}">
        <p14:creationId xmlns:p14="http://schemas.microsoft.com/office/powerpoint/2010/main" val="1083648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96A376-785C-4F61-9BD8-CA09A0F192DE}" type="datetimeFigureOut">
              <a:rPr lang="en-US" smtClean="0"/>
              <a:t>2/25/2021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4894DE-43BF-4537-9A4A-1C91F71B88C7}" type="slidenum">
              <a:rPr lang="en-US" smtClean="0"/>
              <a:t>‹#›</a:t>
            </a:fld>
            <a:endParaRPr lang="en-US"/>
          </a:p>
        </p:txBody>
      </p:sp>
    </p:spTree>
    <p:extLst>
      <p:ext uri="{BB962C8B-B14F-4D97-AF65-F5344CB8AC3E}">
        <p14:creationId xmlns:p14="http://schemas.microsoft.com/office/powerpoint/2010/main" val="1076699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96A376-785C-4F61-9BD8-CA09A0F192DE}" type="datetimeFigureOut">
              <a:rPr lang="en-US" smtClean="0"/>
              <a:t>2/25/2021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4894DE-43BF-4537-9A4A-1C91F71B88C7}" type="slidenum">
              <a:rPr lang="en-US" smtClean="0"/>
              <a:t>‹#›</a:t>
            </a:fld>
            <a:endParaRPr lang="en-US"/>
          </a:p>
        </p:txBody>
      </p:sp>
    </p:spTree>
    <p:extLst>
      <p:ext uri="{BB962C8B-B14F-4D97-AF65-F5344CB8AC3E}">
        <p14:creationId xmlns:p14="http://schemas.microsoft.com/office/powerpoint/2010/main" val="222033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396A376-785C-4F61-9BD8-CA09A0F192DE}" type="datetimeFigureOut">
              <a:rPr lang="en-US" smtClean="0"/>
              <a:t>2/25/2021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4894DE-43BF-4537-9A4A-1C91F71B88C7}" type="slidenum">
              <a:rPr lang="en-US" smtClean="0"/>
              <a:t>‹#›</a:t>
            </a:fld>
            <a:endParaRPr lang="en-US"/>
          </a:p>
        </p:txBody>
      </p:sp>
    </p:spTree>
    <p:extLst>
      <p:ext uri="{BB962C8B-B14F-4D97-AF65-F5344CB8AC3E}">
        <p14:creationId xmlns:p14="http://schemas.microsoft.com/office/powerpoint/2010/main" val="470963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396A376-785C-4F61-9BD8-CA09A0F192DE}" type="datetimeFigureOut">
              <a:rPr lang="en-US" smtClean="0"/>
              <a:t>2/25/2021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4894DE-43BF-4537-9A4A-1C91F71B88C7}" type="slidenum">
              <a:rPr lang="en-US" smtClean="0"/>
              <a:t>‹#›</a:t>
            </a:fld>
            <a:endParaRPr lang="en-US"/>
          </a:p>
        </p:txBody>
      </p:sp>
    </p:spTree>
    <p:extLst>
      <p:ext uri="{BB962C8B-B14F-4D97-AF65-F5344CB8AC3E}">
        <p14:creationId xmlns:p14="http://schemas.microsoft.com/office/powerpoint/2010/main" val="3559131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396A376-785C-4F61-9BD8-CA09A0F192DE}" type="datetimeFigureOut">
              <a:rPr lang="en-US" smtClean="0"/>
              <a:t>2/25/2021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4894DE-43BF-4537-9A4A-1C91F71B88C7}" type="slidenum">
              <a:rPr lang="en-US" smtClean="0"/>
              <a:t>‹#›</a:t>
            </a:fld>
            <a:endParaRPr lang="en-US"/>
          </a:p>
        </p:txBody>
      </p:sp>
    </p:spTree>
    <p:extLst>
      <p:ext uri="{BB962C8B-B14F-4D97-AF65-F5344CB8AC3E}">
        <p14:creationId xmlns:p14="http://schemas.microsoft.com/office/powerpoint/2010/main" val="1637079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96A376-785C-4F61-9BD8-CA09A0F192DE}" type="datetimeFigureOut">
              <a:rPr lang="en-US" smtClean="0"/>
              <a:t>2/25/2021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D4894DE-43BF-4537-9A4A-1C91F71B88C7}" type="slidenum">
              <a:rPr lang="en-US" smtClean="0"/>
              <a:t>‹#›</a:t>
            </a:fld>
            <a:endParaRPr lang="en-US"/>
          </a:p>
        </p:txBody>
      </p:sp>
    </p:spTree>
    <p:extLst>
      <p:ext uri="{BB962C8B-B14F-4D97-AF65-F5344CB8AC3E}">
        <p14:creationId xmlns:p14="http://schemas.microsoft.com/office/powerpoint/2010/main" val="1709998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396A376-785C-4F61-9BD8-CA09A0F192DE}" type="datetimeFigureOut">
              <a:rPr lang="en-US" smtClean="0"/>
              <a:t>2/25/2021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4894DE-43BF-4537-9A4A-1C91F71B88C7}" type="slidenum">
              <a:rPr lang="en-US" smtClean="0"/>
              <a:t>‹#›</a:t>
            </a:fld>
            <a:endParaRPr lang="en-US"/>
          </a:p>
        </p:txBody>
      </p:sp>
    </p:spTree>
    <p:extLst>
      <p:ext uri="{BB962C8B-B14F-4D97-AF65-F5344CB8AC3E}">
        <p14:creationId xmlns:p14="http://schemas.microsoft.com/office/powerpoint/2010/main" val="1245647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396A376-785C-4F61-9BD8-CA09A0F192DE}" type="datetimeFigureOut">
              <a:rPr lang="en-US" smtClean="0"/>
              <a:t>2/25/2021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4894DE-43BF-4537-9A4A-1C91F71B88C7}" type="slidenum">
              <a:rPr lang="en-US" smtClean="0"/>
              <a:t>‹#›</a:t>
            </a:fld>
            <a:endParaRPr lang="en-US"/>
          </a:p>
        </p:txBody>
      </p:sp>
    </p:spTree>
    <p:extLst>
      <p:ext uri="{BB962C8B-B14F-4D97-AF65-F5344CB8AC3E}">
        <p14:creationId xmlns:p14="http://schemas.microsoft.com/office/powerpoint/2010/main" val="3009233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96A376-785C-4F61-9BD8-CA09A0F192DE}" type="datetimeFigureOut">
              <a:rPr lang="en-US" smtClean="0"/>
              <a:t>2/25/2021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4894DE-43BF-4537-9A4A-1C91F71B88C7}" type="slidenum">
              <a:rPr lang="en-US" smtClean="0"/>
              <a:t>‹#›</a:t>
            </a:fld>
            <a:endParaRPr lang="en-US"/>
          </a:p>
        </p:txBody>
      </p:sp>
    </p:spTree>
    <p:extLst>
      <p:ext uri="{BB962C8B-B14F-4D97-AF65-F5344CB8AC3E}">
        <p14:creationId xmlns:p14="http://schemas.microsoft.com/office/powerpoint/2010/main" val="409087728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30.png"/><Relationship Id="rId2" Type="http://schemas.openxmlformats.org/officeDocument/2006/relationships/image" Target="../media/image8.jpg"/><Relationship Id="rId1" Type="http://schemas.openxmlformats.org/officeDocument/2006/relationships/slideLayout" Target="../slideLayouts/slideLayout7.xml"/><Relationship Id="rId6" Type="http://schemas.openxmlformats.org/officeDocument/2006/relationships/image" Target="../media/image29.jpg"/><Relationship Id="rId5" Type="http://schemas.openxmlformats.org/officeDocument/2006/relationships/image" Target="../media/image11.jp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1.jpg"/><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3" Type="http://schemas.openxmlformats.org/officeDocument/2006/relationships/image" Target="../media/image8.jp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image" Target="../media/image12.png"/><Relationship Id="rId16"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EB204-B543-4625-A37C-7960B55AD4DB}"/>
              </a:ext>
            </a:extLst>
          </p:cNvPr>
          <p:cNvSpPr>
            <a:spLocks noGrp="1"/>
          </p:cNvSpPr>
          <p:nvPr>
            <p:ph type="ctrTitle"/>
          </p:nvPr>
        </p:nvSpPr>
        <p:spPr>
          <a:xfrm>
            <a:off x="1524000" y="2245809"/>
            <a:ext cx="9144000" cy="1564716"/>
          </a:xfrm>
        </p:spPr>
        <p:txBody>
          <a:bodyPr>
            <a:normAutofit/>
          </a:bodyPr>
          <a:lstStyle/>
          <a:p>
            <a:pPr algn="l"/>
            <a:r>
              <a:rPr lang="en-US" sz="4400" dirty="0"/>
              <a:t>Week 08: Solving Problems using Loops</a:t>
            </a:r>
            <a:br>
              <a:rPr lang="en-US" sz="4400" dirty="0"/>
            </a:br>
            <a:r>
              <a:rPr lang="en-US" sz="4400" dirty="0"/>
              <a:t>CS 110 - Introduction to Programming</a:t>
            </a:r>
          </a:p>
        </p:txBody>
      </p:sp>
      <p:sp>
        <p:nvSpPr>
          <p:cNvPr id="3" name="Subtitle 2">
            <a:extLst>
              <a:ext uri="{FF2B5EF4-FFF2-40B4-BE49-F238E27FC236}">
                <a16:creationId xmlns:a16="http://schemas.microsoft.com/office/drawing/2014/main" id="{5187C1E2-FFA9-488E-B171-5DEB51CA2BE4}"/>
              </a:ext>
            </a:extLst>
          </p:cNvPr>
          <p:cNvSpPr>
            <a:spLocks noGrp="1"/>
          </p:cNvSpPr>
          <p:nvPr>
            <p:ph type="subTitle" idx="1"/>
          </p:nvPr>
        </p:nvSpPr>
        <p:spPr>
          <a:xfrm>
            <a:off x="1524000" y="3947050"/>
            <a:ext cx="9144000" cy="572583"/>
          </a:xfrm>
        </p:spPr>
        <p:txBody>
          <a:bodyPr>
            <a:normAutofit/>
          </a:bodyPr>
          <a:lstStyle/>
          <a:p>
            <a:pPr algn="l"/>
            <a:r>
              <a:rPr lang="en-US" sz="2000"/>
              <a:t>Brother W. Clements</a:t>
            </a:r>
          </a:p>
        </p:txBody>
      </p:sp>
    </p:spTree>
    <p:extLst>
      <p:ext uri="{BB962C8B-B14F-4D97-AF65-F5344CB8AC3E}">
        <p14:creationId xmlns:p14="http://schemas.microsoft.com/office/powerpoint/2010/main" val="1543431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0D9EE2-0BE9-4A70-89EB-3659D945DDB5}"/>
              </a:ext>
            </a:extLst>
          </p:cNvPr>
          <p:cNvSpPr txBox="1"/>
          <p:nvPr/>
        </p:nvSpPr>
        <p:spPr>
          <a:xfrm>
            <a:off x="0" y="0"/>
            <a:ext cx="8020594" cy="7201972"/>
          </a:xfrm>
          <a:prstGeom prst="rect">
            <a:avLst/>
          </a:prstGeom>
          <a:noFill/>
        </p:spPr>
        <p:txBody>
          <a:bodyPr wrap="square">
            <a:spAutoFit/>
          </a:bodyPr>
          <a:lstStyle/>
          <a:p>
            <a:r>
              <a:rPr lang="en-US" sz="1400" dirty="0"/>
              <a:t>#You have two files open with pixels for each one.</a:t>
            </a:r>
          </a:p>
          <a:p>
            <a:r>
              <a:rPr lang="en-US" sz="1400" dirty="0" err="1"/>
              <a:t>image_background</a:t>
            </a:r>
            <a:r>
              <a:rPr lang="en-US" sz="1400" dirty="0"/>
              <a:t> = </a:t>
            </a:r>
            <a:r>
              <a:rPr lang="en-US" sz="1400" dirty="0" err="1"/>
              <a:t>Image.open</a:t>
            </a:r>
            <a:r>
              <a:rPr lang="en-US" sz="1400" dirty="0"/>
              <a:t>("beach.jpg")</a:t>
            </a:r>
          </a:p>
          <a:p>
            <a:r>
              <a:rPr lang="en-US" sz="1400" dirty="0" err="1"/>
              <a:t>image_foreground</a:t>
            </a:r>
            <a:r>
              <a:rPr lang="en-US" sz="1400" dirty="0"/>
              <a:t> = </a:t>
            </a:r>
            <a:r>
              <a:rPr lang="en-US" sz="1400" dirty="0" err="1"/>
              <a:t>Image.open</a:t>
            </a:r>
            <a:r>
              <a:rPr lang="en-US" sz="1400" dirty="0"/>
              <a:t>(“catus.jpg")</a:t>
            </a:r>
          </a:p>
          <a:p>
            <a:endParaRPr lang="en-US" sz="1400" dirty="0"/>
          </a:p>
          <a:p>
            <a:r>
              <a:rPr lang="en-US" sz="1400" dirty="0"/>
              <a:t>#Then you need to make a new image</a:t>
            </a:r>
          </a:p>
          <a:p>
            <a:r>
              <a:rPr lang="en-US" sz="1400" dirty="0" err="1"/>
              <a:t>image_new_image</a:t>
            </a:r>
            <a:r>
              <a:rPr lang="en-US" sz="1400" dirty="0"/>
              <a:t>  = </a:t>
            </a:r>
            <a:r>
              <a:rPr lang="en-US" sz="1400" dirty="0" err="1"/>
              <a:t>image_new</a:t>
            </a:r>
            <a:r>
              <a:rPr lang="en-US" sz="1400" dirty="0"/>
              <a:t> = </a:t>
            </a:r>
            <a:r>
              <a:rPr lang="en-US" sz="1400" dirty="0" err="1"/>
              <a:t>Image.new</a:t>
            </a:r>
            <a:r>
              <a:rPr lang="en-US" sz="1400" dirty="0"/>
              <a:t>("RGB", </a:t>
            </a:r>
            <a:r>
              <a:rPr lang="en-US" sz="1400" dirty="0" err="1"/>
              <a:t>image_background.size</a:t>
            </a:r>
            <a:r>
              <a:rPr lang="en-US" sz="1400" dirty="0"/>
              <a:t>)</a:t>
            </a:r>
          </a:p>
          <a:p>
            <a:endParaRPr lang="en-US" sz="1400" dirty="0"/>
          </a:p>
          <a:p>
            <a:r>
              <a:rPr lang="en-US" sz="1400" dirty="0"/>
              <a:t>#You need to load each image from the file into the </a:t>
            </a:r>
            <a:r>
              <a:rPr lang="en-US" sz="1400" dirty="0" err="1"/>
              <a:t>pixal's</a:t>
            </a:r>
            <a:r>
              <a:rPr lang="en-US" sz="1400" dirty="0"/>
              <a:t> width and height array or pixels[</a:t>
            </a:r>
            <a:r>
              <a:rPr lang="en-US" sz="1400" dirty="0" err="1"/>
              <a:t>x,y</a:t>
            </a:r>
            <a:r>
              <a:rPr lang="en-US" sz="1400" dirty="0"/>
              <a:t>]</a:t>
            </a:r>
          </a:p>
          <a:p>
            <a:r>
              <a:rPr lang="en-US" sz="1400" dirty="0" err="1"/>
              <a:t>pixels_background</a:t>
            </a:r>
            <a:r>
              <a:rPr lang="en-US" sz="1400" dirty="0"/>
              <a:t> = </a:t>
            </a:r>
            <a:r>
              <a:rPr lang="en-US" sz="1400" dirty="0" err="1"/>
              <a:t>image_background.load</a:t>
            </a:r>
            <a:r>
              <a:rPr lang="en-US" sz="1400" dirty="0"/>
              <a:t>()</a:t>
            </a:r>
          </a:p>
          <a:p>
            <a:r>
              <a:rPr lang="en-US" sz="1400" dirty="0" err="1"/>
              <a:t>pixels_foreground</a:t>
            </a:r>
            <a:r>
              <a:rPr lang="en-US" sz="1400" dirty="0"/>
              <a:t> = </a:t>
            </a:r>
            <a:r>
              <a:rPr lang="en-US" sz="1400" dirty="0" err="1"/>
              <a:t>image_foreground.load</a:t>
            </a:r>
            <a:r>
              <a:rPr lang="en-US" sz="1400" dirty="0"/>
              <a:t>()</a:t>
            </a:r>
          </a:p>
          <a:p>
            <a:r>
              <a:rPr lang="en-US" sz="1400" dirty="0" err="1"/>
              <a:t>pixels_new_image</a:t>
            </a:r>
            <a:r>
              <a:rPr lang="en-US" sz="1400" dirty="0"/>
              <a:t>  = </a:t>
            </a:r>
            <a:r>
              <a:rPr lang="en-US" sz="1400" dirty="0" err="1"/>
              <a:t>image_new.load</a:t>
            </a:r>
            <a:r>
              <a:rPr lang="en-US" sz="1400" dirty="0"/>
              <a:t>()</a:t>
            </a:r>
          </a:p>
          <a:p>
            <a:r>
              <a:rPr lang="en-US" sz="1400" dirty="0"/>
              <a:t>for x: ????</a:t>
            </a:r>
          </a:p>
          <a:p>
            <a:r>
              <a:rPr lang="en-US" sz="1400" dirty="0"/>
              <a:t>   for y: ????</a:t>
            </a:r>
          </a:p>
          <a:p>
            <a:r>
              <a:rPr lang="en-US" sz="1400" dirty="0"/>
              <a:t>	#in a nested for loop for x &amp; y, you need to get the </a:t>
            </a:r>
            <a:r>
              <a:rPr lang="en-US" sz="1400" dirty="0" err="1"/>
              <a:t>rgb</a:t>
            </a:r>
            <a:r>
              <a:rPr lang="en-US" sz="1400" dirty="0"/>
              <a:t> for each pixel.</a:t>
            </a:r>
          </a:p>
          <a:p>
            <a:r>
              <a:rPr lang="en-US" sz="1400" dirty="0"/>
              <a:t>	r1, g1, b1 = </a:t>
            </a:r>
            <a:r>
              <a:rPr lang="en-US" sz="1400" dirty="0" err="1"/>
              <a:t>pixels_background</a:t>
            </a:r>
            <a:r>
              <a:rPr lang="en-US" sz="1400" dirty="0"/>
              <a:t> [x, y] </a:t>
            </a:r>
          </a:p>
          <a:p>
            <a:r>
              <a:rPr lang="en-US" sz="1400" dirty="0"/>
              <a:t>	r2, g2, b2 = </a:t>
            </a:r>
            <a:r>
              <a:rPr lang="en-US" sz="1400" dirty="0" err="1"/>
              <a:t>pixels_foreground</a:t>
            </a:r>
            <a:r>
              <a:rPr lang="en-US" sz="1400" dirty="0"/>
              <a:t> [x, y]</a:t>
            </a:r>
          </a:p>
          <a:p>
            <a:endParaRPr lang="en-US" sz="1400" dirty="0"/>
          </a:p>
          <a:p>
            <a:r>
              <a:rPr lang="en-US" sz="1400" dirty="0"/>
              <a:t>	# Do some logic, using if statement checking for a specific shade of green </a:t>
            </a:r>
            <a:br>
              <a:rPr lang="en-US" sz="1400" dirty="0"/>
            </a:br>
            <a:r>
              <a:rPr lang="en-US" sz="1400" dirty="0"/>
              <a:t>	#  from the foreground, or the cactus. </a:t>
            </a:r>
          </a:p>
          <a:p>
            <a:r>
              <a:rPr lang="en-US" sz="1400" dirty="0"/>
              <a:t>	# The green has to be greater than some value. </a:t>
            </a:r>
          </a:p>
          <a:p>
            <a:r>
              <a:rPr lang="en-US" sz="1400" dirty="0"/>
              <a:t>	# It also has some red and blue, but a very low values. </a:t>
            </a:r>
          </a:p>
          <a:p>
            <a:r>
              <a:rPr lang="en-US" sz="1400" dirty="0"/>
              <a:t>	# Hint: You will be using 'and' operator as part of the logic in</a:t>
            </a:r>
          </a:p>
          <a:p>
            <a:r>
              <a:rPr lang="en-US" sz="1400" dirty="0"/>
              <a:t>	#          the if statement checking for green, red and blue</a:t>
            </a:r>
          </a:p>
          <a:p>
            <a:r>
              <a:rPr lang="en-US" sz="1400" dirty="0"/>
              <a:t>	#The best way to do this is to randomly print out the </a:t>
            </a:r>
            <a:r>
              <a:rPr lang="en-US" sz="1400" dirty="0" err="1"/>
              <a:t>rgb</a:t>
            </a:r>
            <a:r>
              <a:rPr lang="en-US" sz="1400" dirty="0"/>
              <a:t> values of the foreground, i.e. the cactus, </a:t>
            </a:r>
          </a:p>
          <a:p>
            <a:r>
              <a:rPr lang="en-US" sz="1400" dirty="0"/>
              <a:t>	# to see what are the foreground image's green background values or look at the histogram. </a:t>
            </a:r>
          </a:p>
          <a:p>
            <a:r>
              <a:rPr lang="en-US" sz="1400" dirty="0"/>
              <a:t>	if ????:</a:t>
            </a:r>
          </a:p>
          <a:p>
            <a:r>
              <a:rPr lang="en-US" sz="1400" dirty="0"/>
              <a:t>		# To update the new image, you will use either one of these. </a:t>
            </a:r>
          </a:p>
          <a:p>
            <a:r>
              <a:rPr lang="en-US" sz="1400" dirty="0"/>
              <a:t>		#The logic (if statement) depend on what you discover from the green, red and blue values.			</a:t>
            </a:r>
            <a:r>
              <a:rPr lang="en-US" sz="1400" dirty="0" err="1"/>
              <a:t>pixels_new_image</a:t>
            </a:r>
            <a:r>
              <a:rPr lang="en-US" sz="1400" dirty="0"/>
              <a:t>[x, y] = (r1, g1, b1)</a:t>
            </a:r>
          </a:p>
          <a:p>
            <a:r>
              <a:rPr lang="en-US" sz="1400" dirty="0"/>
              <a:t>	# or /else</a:t>
            </a:r>
          </a:p>
          <a:p>
            <a:r>
              <a:rPr lang="en-US" sz="1400" dirty="0"/>
              <a:t>		</a:t>
            </a:r>
            <a:r>
              <a:rPr lang="en-US" sz="1400" dirty="0" err="1"/>
              <a:t>pixels_new_image</a:t>
            </a:r>
            <a:r>
              <a:rPr lang="en-US" sz="1400" dirty="0"/>
              <a:t>[x, y] = (r2, g2, b2)</a:t>
            </a:r>
          </a:p>
          <a:p>
            <a:r>
              <a:rPr lang="en-US" sz="1400" dirty="0"/>
              <a:t>Make sure you save the new image   </a:t>
            </a:r>
            <a:r>
              <a:rPr lang="en-US" sz="1400" dirty="0" err="1"/>
              <a:t>image_new_image.save</a:t>
            </a:r>
            <a:r>
              <a:rPr lang="en-US" sz="1400" dirty="0"/>
              <a:t>("the_file_goes_here.jpg")</a:t>
            </a:r>
          </a:p>
        </p:txBody>
      </p:sp>
      <p:pic>
        <p:nvPicPr>
          <p:cNvPr id="5" name="Picture 4" descr="A sunset over a beach&#10;&#10;Description automatically generated">
            <a:extLst>
              <a:ext uri="{FF2B5EF4-FFF2-40B4-BE49-F238E27FC236}">
                <a16:creationId xmlns:a16="http://schemas.microsoft.com/office/drawing/2014/main" id="{9ADFD40C-197A-40B8-8FBD-CB9F360C07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6016" y="78376"/>
            <a:ext cx="1323702" cy="992777"/>
          </a:xfrm>
          <a:prstGeom prst="rect">
            <a:avLst/>
          </a:prstGeom>
        </p:spPr>
      </p:pic>
      <p:grpSp>
        <p:nvGrpSpPr>
          <p:cNvPr id="14" name="Group 13">
            <a:extLst>
              <a:ext uri="{FF2B5EF4-FFF2-40B4-BE49-F238E27FC236}">
                <a16:creationId xmlns:a16="http://schemas.microsoft.com/office/drawing/2014/main" id="{78558B75-070B-46A5-AC4A-A36DBD8BEDC3}"/>
              </a:ext>
            </a:extLst>
          </p:cNvPr>
          <p:cNvGrpSpPr/>
          <p:nvPr/>
        </p:nvGrpSpPr>
        <p:grpSpPr>
          <a:xfrm>
            <a:off x="7114999" y="1071153"/>
            <a:ext cx="1665737" cy="1284997"/>
            <a:chOff x="7421581" y="178042"/>
            <a:chExt cx="1665737" cy="1284997"/>
          </a:xfrm>
        </p:grpSpPr>
        <p:pic>
          <p:nvPicPr>
            <p:cNvPr id="7" name="Picture 6" descr="Table&#10;&#10;Description automatically generated">
              <a:extLst>
                <a:ext uri="{FF2B5EF4-FFF2-40B4-BE49-F238E27FC236}">
                  <a16:creationId xmlns:a16="http://schemas.microsoft.com/office/drawing/2014/main" id="{F36B93BD-FD51-491F-9D56-1E10E8C37A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1581" y="178042"/>
              <a:ext cx="1665737" cy="1284997"/>
            </a:xfrm>
            <a:prstGeom prst="rect">
              <a:avLst/>
            </a:prstGeom>
          </p:spPr>
        </p:pic>
        <p:pic>
          <p:nvPicPr>
            <p:cNvPr id="11" name="Picture 10">
              <a:extLst>
                <a:ext uri="{FF2B5EF4-FFF2-40B4-BE49-F238E27FC236}">
                  <a16:creationId xmlns:a16="http://schemas.microsoft.com/office/drawing/2014/main" id="{B75D77A0-2443-44E3-9466-A4746439A7C5}"/>
                </a:ext>
              </a:extLst>
            </p:cNvPr>
            <p:cNvPicPr>
              <a:picLocks noChangeAspect="1"/>
            </p:cNvPicPr>
            <p:nvPr/>
          </p:nvPicPr>
          <p:blipFill>
            <a:blip r:embed="rId4"/>
            <a:stretch>
              <a:fillRect/>
            </a:stretch>
          </p:blipFill>
          <p:spPr>
            <a:xfrm>
              <a:off x="7829407" y="723641"/>
              <a:ext cx="113752" cy="96900"/>
            </a:xfrm>
            <a:prstGeom prst="rect">
              <a:avLst/>
            </a:prstGeom>
          </p:spPr>
        </p:pic>
      </p:grpSp>
      <p:pic>
        <p:nvPicPr>
          <p:cNvPr id="13" name="Picture 12" descr="A close up of a cactus&#10;&#10;Description automatically generated">
            <a:extLst>
              <a:ext uri="{FF2B5EF4-FFF2-40B4-BE49-F238E27FC236}">
                <a16:creationId xmlns:a16="http://schemas.microsoft.com/office/drawing/2014/main" id="{D78C3150-3453-4822-A324-4BD7AFB5DF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9690" y="30440"/>
            <a:ext cx="1387617" cy="1040713"/>
          </a:xfrm>
          <a:prstGeom prst="rect">
            <a:avLst/>
          </a:prstGeom>
        </p:spPr>
      </p:pic>
      <p:grpSp>
        <p:nvGrpSpPr>
          <p:cNvPr id="15" name="Group 14">
            <a:extLst>
              <a:ext uri="{FF2B5EF4-FFF2-40B4-BE49-F238E27FC236}">
                <a16:creationId xmlns:a16="http://schemas.microsoft.com/office/drawing/2014/main" id="{20B20431-77BB-443C-BB6E-429913019984}"/>
              </a:ext>
            </a:extLst>
          </p:cNvPr>
          <p:cNvGrpSpPr/>
          <p:nvPr/>
        </p:nvGrpSpPr>
        <p:grpSpPr>
          <a:xfrm>
            <a:off x="8820631" y="1071153"/>
            <a:ext cx="1665737" cy="1284997"/>
            <a:chOff x="7421581" y="178042"/>
            <a:chExt cx="1665737" cy="1284997"/>
          </a:xfrm>
        </p:grpSpPr>
        <p:pic>
          <p:nvPicPr>
            <p:cNvPr id="16" name="Picture 15" descr="Table&#10;&#10;Description automatically generated">
              <a:extLst>
                <a:ext uri="{FF2B5EF4-FFF2-40B4-BE49-F238E27FC236}">
                  <a16:creationId xmlns:a16="http://schemas.microsoft.com/office/drawing/2014/main" id="{F26D0C5F-C828-408E-B941-91A37D673B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1581" y="178042"/>
              <a:ext cx="1665737" cy="1284997"/>
            </a:xfrm>
            <a:prstGeom prst="rect">
              <a:avLst/>
            </a:prstGeom>
          </p:spPr>
        </p:pic>
        <p:pic>
          <p:nvPicPr>
            <p:cNvPr id="17" name="Picture 16">
              <a:extLst>
                <a:ext uri="{FF2B5EF4-FFF2-40B4-BE49-F238E27FC236}">
                  <a16:creationId xmlns:a16="http://schemas.microsoft.com/office/drawing/2014/main" id="{859FC32C-F105-4D23-A0CE-2B0FA270C2D0}"/>
                </a:ext>
              </a:extLst>
            </p:cNvPr>
            <p:cNvPicPr>
              <a:picLocks noChangeAspect="1"/>
            </p:cNvPicPr>
            <p:nvPr/>
          </p:nvPicPr>
          <p:blipFill>
            <a:blip r:embed="rId4"/>
            <a:stretch>
              <a:fillRect/>
            </a:stretch>
          </p:blipFill>
          <p:spPr>
            <a:xfrm>
              <a:off x="7829407" y="723641"/>
              <a:ext cx="113752" cy="96900"/>
            </a:xfrm>
            <a:prstGeom prst="rect">
              <a:avLst/>
            </a:prstGeom>
          </p:spPr>
        </p:pic>
      </p:grpSp>
      <p:grpSp>
        <p:nvGrpSpPr>
          <p:cNvPr id="20" name="Group 19">
            <a:extLst>
              <a:ext uri="{FF2B5EF4-FFF2-40B4-BE49-F238E27FC236}">
                <a16:creationId xmlns:a16="http://schemas.microsoft.com/office/drawing/2014/main" id="{22A2F72C-2642-4F10-834B-6D869F613F1C}"/>
              </a:ext>
            </a:extLst>
          </p:cNvPr>
          <p:cNvGrpSpPr/>
          <p:nvPr/>
        </p:nvGrpSpPr>
        <p:grpSpPr>
          <a:xfrm>
            <a:off x="10526263" y="1071153"/>
            <a:ext cx="1665737" cy="1284997"/>
            <a:chOff x="7421581" y="178042"/>
            <a:chExt cx="1665737" cy="1284997"/>
          </a:xfrm>
        </p:grpSpPr>
        <p:pic>
          <p:nvPicPr>
            <p:cNvPr id="21" name="Picture 20" descr="Table&#10;&#10;Description automatically generated">
              <a:extLst>
                <a:ext uri="{FF2B5EF4-FFF2-40B4-BE49-F238E27FC236}">
                  <a16:creationId xmlns:a16="http://schemas.microsoft.com/office/drawing/2014/main" id="{656762F3-7BA6-4E65-B78C-E9D75B144C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1581" y="178042"/>
              <a:ext cx="1665737" cy="1284997"/>
            </a:xfrm>
            <a:prstGeom prst="rect">
              <a:avLst/>
            </a:prstGeom>
          </p:spPr>
        </p:pic>
        <p:pic>
          <p:nvPicPr>
            <p:cNvPr id="22" name="Picture 21">
              <a:extLst>
                <a:ext uri="{FF2B5EF4-FFF2-40B4-BE49-F238E27FC236}">
                  <a16:creationId xmlns:a16="http://schemas.microsoft.com/office/drawing/2014/main" id="{EF66648C-E8C8-4593-BD80-048C5A2EDC79}"/>
                </a:ext>
              </a:extLst>
            </p:cNvPr>
            <p:cNvPicPr>
              <a:picLocks noChangeAspect="1"/>
            </p:cNvPicPr>
            <p:nvPr/>
          </p:nvPicPr>
          <p:blipFill>
            <a:blip r:embed="rId4"/>
            <a:stretch>
              <a:fillRect/>
            </a:stretch>
          </p:blipFill>
          <p:spPr>
            <a:xfrm>
              <a:off x="7829407" y="723641"/>
              <a:ext cx="113752" cy="96900"/>
            </a:xfrm>
            <a:prstGeom prst="rect">
              <a:avLst/>
            </a:prstGeom>
          </p:spPr>
        </p:pic>
      </p:grpSp>
      <p:pic>
        <p:nvPicPr>
          <p:cNvPr id="24" name="Picture 23" descr="A view of a cactus&#10;&#10;Description automatically generated">
            <a:extLst>
              <a:ext uri="{FF2B5EF4-FFF2-40B4-BE49-F238E27FC236}">
                <a16:creationId xmlns:a16="http://schemas.microsoft.com/office/drawing/2014/main" id="{880EC7AE-EA1B-4332-89EC-83F7AF8AE1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63796" y="5786847"/>
            <a:ext cx="1428204" cy="1071153"/>
          </a:xfrm>
          <a:prstGeom prst="rect">
            <a:avLst/>
          </a:prstGeom>
        </p:spPr>
      </p:pic>
      <p:sp>
        <p:nvSpPr>
          <p:cNvPr id="25" name="Flowchart: Decision 24">
            <a:extLst>
              <a:ext uri="{FF2B5EF4-FFF2-40B4-BE49-F238E27FC236}">
                <a16:creationId xmlns:a16="http://schemas.microsoft.com/office/drawing/2014/main" id="{0410BFEF-99B0-4D7F-B7B6-1C20B474031C}"/>
              </a:ext>
            </a:extLst>
          </p:cNvPr>
          <p:cNvSpPr/>
          <p:nvPr/>
        </p:nvSpPr>
        <p:spPr>
          <a:xfrm>
            <a:off x="8574539" y="2890877"/>
            <a:ext cx="2986090" cy="107285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g2&gt;? and r2&lt;? and b2&lt;? </a:t>
            </a:r>
          </a:p>
        </p:txBody>
      </p:sp>
      <p:pic>
        <p:nvPicPr>
          <p:cNvPr id="29" name="Picture 28" descr="A sunset over a beach&#10;&#10;Description automatically generated">
            <a:extLst>
              <a:ext uri="{FF2B5EF4-FFF2-40B4-BE49-F238E27FC236}">
                <a16:creationId xmlns:a16="http://schemas.microsoft.com/office/drawing/2014/main" id="{8709C3A5-7C6C-43F2-B522-560E41339D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493" y="4266366"/>
            <a:ext cx="1323702" cy="992777"/>
          </a:xfrm>
          <a:prstGeom prst="rect">
            <a:avLst/>
          </a:prstGeom>
        </p:spPr>
      </p:pic>
      <p:pic>
        <p:nvPicPr>
          <p:cNvPr id="31" name="Picture 30" descr="A close up of a cactus&#10;&#10;Description automatically generated">
            <a:extLst>
              <a:ext uri="{FF2B5EF4-FFF2-40B4-BE49-F238E27FC236}">
                <a16:creationId xmlns:a16="http://schemas.microsoft.com/office/drawing/2014/main" id="{BF4ACEF3-56E6-424A-81D2-FCA9A75792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4089" y="4179269"/>
            <a:ext cx="1387617" cy="1040713"/>
          </a:xfrm>
          <a:prstGeom prst="rect">
            <a:avLst/>
          </a:prstGeom>
        </p:spPr>
      </p:pic>
      <p:cxnSp>
        <p:nvCxnSpPr>
          <p:cNvPr id="33" name="Connector: Elbow 32">
            <a:extLst>
              <a:ext uri="{FF2B5EF4-FFF2-40B4-BE49-F238E27FC236}">
                <a16:creationId xmlns:a16="http://schemas.microsoft.com/office/drawing/2014/main" id="{5D125DA9-3DB9-4588-BA0B-82DDBA4CCA9F}"/>
              </a:ext>
            </a:extLst>
          </p:cNvPr>
          <p:cNvCxnSpPr>
            <a:stCxn id="25" idx="1"/>
            <a:endCxn id="29" idx="0"/>
          </p:cNvCxnSpPr>
          <p:nvPr/>
        </p:nvCxnSpPr>
        <p:spPr>
          <a:xfrm rot="10800000" flipH="1" flipV="1">
            <a:off x="8574538" y="3427302"/>
            <a:ext cx="155805" cy="839063"/>
          </a:xfrm>
          <a:prstGeom prst="bentConnector4">
            <a:avLst>
              <a:gd name="adj1" fmla="val -146722"/>
              <a:gd name="adj2" fmla="val 81966"/>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5" name="Connector: Elbow 34">
            <a:extLst>
              <a:ext uri="{FF2B5EF4-FFF2-40B4-BE49-F238E27FC236}">
                <a16:creationId xmlns:a16="http://schemas.microsoft.com/office/drawing/2014/main" id="{93A20961-FC8C-4761-A1A7-A8DA33BB1384}"/>
              </a:ext>
            </a:extLst>
          </p:cNvPr>
          <p:cNvCxnSpPr>
            <a:cxnSpLocks/>
            <a:stCxn id="25" idx="3"/>
            <a:endCxn id="31" idx="0"/>
          </p:cNvCxnSpPr>
          <p:nvPr/>
        </p:nvCxnSpPr>
        <p:spPr>
          <a:xfrm flipH="1">
            <a:off x="11477898" y="3427303"/>
            <a:ext cx="82731" cy="751966"/>
          </a:xfrm>
          <a:prstGeom prst="bentConnector4">
            <a:avLst>
              <a:gd name="adj1" fmla="val -276317"/>
              <a:gd name="adj2" fmla="val 85668"/>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8" name="Connector: Elbow 37">
            <a:extLst>
              <a:ext uri="{FF2B5EF4-FFF2-40B4-BE49-F238E27FC236}">
                <a16:creationId xmlns:a16="http://schemas.microsoft.com/office/drawing/2014/main" id="{7AA672C5-89C8-4B0C-9F32-48F48EF59ECD}"/>
              </a:ext>
            </a:extLst>
          </p:cNvPr>
          <p:cNvCxnSpPr>
            <a:cxnSpLocks/>
            <a:stCxn id="29" idx="2"/>
            <a:endCxn id="24" idx="1"/>
          </p:cNvCxnSpPr>
          <p:nvPr/>
        </p:nvCxnSpPr>
        <p:spPr>
          <a:xfrm rot="16200000" flipH="1">
            <a:off x="9215430" y="4774057"/>
            <a:ext cx="1063281" cy="2033452"/>
          </a:xfrm>
          <a:prstGeom prst="bentConnector2">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1" name="Connector: Elbow 40">
            <a:extLst>
              <a:ext uri="{FF2B5EF4-FFF2-40B4-BE49-F238E27FC236}">
                <a16:creationId xmlns:a16="http://schemas.microsoft.com/office/drawing/2014/main" id="{600049C9-2E59-4B91-9378-3A08982D1A5B}"/>
              </a:ext>
            </a:extLst>
          </p:cNvPr>
          <p:cNvCxnSpPr>
            <a:cxnSpLocks/>
            <a:stCxn id="31" idx="2"/>
            <a:endCxn id="24" idx="0"/>
          </p:cNvCxnSpPr>
          <p:nvPr/>
        </p:nvCxnSpPr>
        <p:spPr>
          <a:xfrm rot="5400000">
            <a:off x="11194466" y="5503414"/>
            <a:ext cx="566865" cy="12700"/>
          </a:xfrm>
          <a:prstGeom prst="bent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pic>
        <p:nvPicPr>
          <p:cNvPr id="45" name="Picture 44">
            <a:extLst>
              <a:ext uri="{FF2B5EF4-FFF2-40B4-BE49-F238E27FC236}">
                <a16:creationId xmlns:a16="http://schemas.microsoft.com/office/drawing/2014/main" id="{EA30AA30-8AE7-4272-A85F-3982A5CCBE12}"/>
              </a:ext>
            </a:extLst>
          </p:cNvPr>
          <p:cNvPicPr>
            <a:picLocks noChangeAspect="1"/>
          </p:cNvPicPr>
          <p:nvPr/>
        </p:nvPicPr>
        <p:blipFill>
          <a:blip r:embed="rId4"/>
          <a:stretch>
            <a:fillRect/>
          </a:stretch>
        </p:blipFill>
        <p:spPr>
          <a:xfrm>
            <a:off x="9239314" y="3274189"/>
            <a:ext cx="257175" cy="219075"/>
          </a:xfrm>
          <a:prstGeom prst="rect">
            <a:avLst/>
          </a:prstGeom>
        </p:spPr>
      </p:pic>
      <p:cxnSp>
        <p:nvCxnSpPr>
          <p:cNvPr id="47" name="Connector: Elbow 46">
            <a:extLst>
              <a:ext uri="{FF2B5EF4-FFF2-40B4-BE49-F238E27FC236}">
                <a16:creationId xmlns:a16="http://schemas.microsoft.com/office/drawing/2014/main" id="{903ADF96-09D5-404C-AD41-9F9B16DF05EF}"/>
              </a:ext>
            </a:extLst>
          </p:cNvPr>
          <p:cNvCxnSpPr>
            <a:stCxn id="17" idx="3"/>
            <a:endCxn id="45" idx="0"/>
          </p:cNvCxnSpPr>
          <p:nvPr/>
        </p:nvCxnSpPr>
        <p:spPr>
          <a:xfrm>
            <a:off x="9342209" y="1665202"/>
            <a:ext cx="25693" cy="1608987"/>
          </a:xfrm>
          <a:prstGeom prst="bentConnector2">
            <a:avLst/>
          </a:prstGeom>
        </p:spPr>
        <p:style>
          <a:lnRef idx="1">
            <a:schemeClr val="accent4"/>
          </a:lnRef>
          <a:fillRef idx="0">
            <a:schemeClr val="accent4"/>
          </a:fillRef>
          <a:effectRef idx="0">
            <a:schemeClr val="accent4"/>
          </a:effectRef>
          <a:fontRef idx="minor">
            <a:schemeClr val="tx1"/>
          </a:fontRef>
        </p:style>
      </p:cxnSp>
      <p:sp>
        <p:nvSpPr>
          <p:cNvPr id="2" name="TextBox 1">
            <a:extLst>
              <a:ext uri="{FF2B5EF4-FFF2-40B4-BE49-F238E27FC236}">
                <a16:creationId xmlns:a16="http://schemas.microsoft.com/office/drawing/2014/main" id="{00863E82-85D8-445D-80BD-902194F1E179}"/>
              </a:ext>
            </a:extLst>
          </p:cNvPr>
          <p:cNvSpPr txBox="1"/>
          <p:nvPr/>
        </p:nvSpPr>
        <p:spPr>
          <a:xfrm>
            <a:off x="8220659" y="3618620"/>
            <a:ext cx="599972" cy="369332"/>
          </a:xfrm>
          <a:prstGeom prst="rect">
            <a:avLst/>
          </a:prstGeom>
          <a:noFill/>
        </p:spPr>
        <p:txBody>
          <a:bodyPr wrap="none" rtlCol="0">
            <a:spAutoFit/>
          </a:bodyPr>
          <a:lstStyle/>
          <a:p>
            <a:r>
              <a:rPr lang="en-US" dirty="0"/>
              <a:t>True</a:t>
            </a:r>
          </a:p>
        </p:txBody>
      </p:sp>
      <p:sp>
        <p:nvSpPr>
          <p:cNvPr id="4" name="TextBox 3">
            <a:extLst>
              <a:ext uri="{FF2B5EF4-FFF2-40B4-BE49-F238E27FC236}">
                <a16:creationId xmlns:a16="http://schemas.microsoft.com/office/drawing/2014/main" id="{3E9CE2A3-2127-4DFB-A95B-ADDEB22A31B3}"/>
              </a:ext>
            </a:extLst>
          </p:cNvPr>
          <p:cNvSpPr txBox="1"/>
          <p:nvPr/>
        </p:nvSpPr>
        <p:spPr>
          <a:xfrm>
            <a:off x="11468690" y="3526505"/>
            <a:ext cx="652936" cy="369332"/>
          </a:xfrm>
          <a:prstGeom prst="rect">
            <a:avLst/>
          </a:prstGeom>
          <a:noFill/>
        </p:spPr>
        <p:txBody>
          <a:bodyPr wrap="none" rtlCol="0">
            <a:spAutoFit/>
          </a:bodyPr>
          <a:lstStyle/>
          <a:p>
            <a:r>
              <a:rPr lang="en-US" dirty="0"/>
              <a:t>False</a:t>
            </a:r>
          </a:p>
        </p:txBody>
      </p:sp>
      <p:sp>
        <p:nvSpPr>
          <p:cNvPr id="6" name="TextBox 5">
            <a:extLst>
              <a:ext uri="{FF2B5EF4-FFF2-40B4-BE49-F238E27FC236}">
                <a16:creationId xmlns:a16="http://schemas.microsoft.com/office/drawing/2014/main" id="{34D0BC48-65A9-4085-AA8E-E7375E6B8969}"/>
              </a:ext>
            </a:extLst>
          </p:cNvPr>
          <p:cNvSpPr txBox="1"/>
          <p:nvPr/>
        </p:nvSpPr>
        <p:spPr>
          <a:xfrm>
            <a:off x="7636577" y="2324041"/>
            <a:ext cx="4564476" cy="646331"/>
          </a:xfrm>
          <a:prstGeom prst="rect">
            <a:avLst/>
          </a:prstGeom>
          <a:noFill/>
        </p:spPr>
        <p:txBody>
          <a:bodyPr wrap="square" rtlCol="0">
            <a:spAutoFit/>
          </a:bodyPr>
          <a:lstStyle/>
          <a:p>
            <a:r>
              <a:rPr lang="en-US" dirty="0"/>
              <a:t>We are checking the green screen pic, or the foreground, or in this example the cactus</a:t>
            </a:r>
          </a:p>
        </p:txBody>
      </p:sp>
      <p:pic>
        <p:nvPicPr>
          <p:cNvPr id="27" name="Picture 26">
            <a:extLst>
              <a:ext uri="{FF2B5EF4-FFF2-40B4-BE49-F238E27FC236}">
                <a16:creationId xmlns:a16="http://schemas.microsoft.com/office/drawing/2014/main" id="{9DA7D8B1-B684-4319-9A70-52063F85C1B0}"/>
              </a:ext>
            </a:extLst>
          </p:cNvPr>
          <p:cNvPicPr>
            <a:picLocks noChangeAspect="1"/>
          </p:cNvPicPr>
          <p:nvPr/>
        </p:nvPicPr>
        <p:blipFill>
          <a:blip r:embed="rId7"/>
          <a:stretch>
            <a:fillRect/>
          </a:stretch>
        </p:blipFill>
        <p:spPr>
          <a:xfrm>
            <a:off x="9430987" y="3883420"/>
            <a:ext cx="1314310" cy="1432963"/>
          </a:xfrm>
          <a:prstGeom prst="rect">
            <a:avLst/>
          </a:prstGeom>
        </p:spPr>
      </p:pic>
    </p:spTree>
    <p:extLst>
      <p:ext uri="{BB962C8B-B14F-4D97-AF65-F5344CB8AC3E}">
        <p14:creationId xmlns:p14="http://schemas.microsoft.com/office/powerpoint/2010/main" val="2414680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01E95-449C-4E48-8658-C0F317070D8B}"/>
              </a:ext>
            </a:extLst>
          </p:cNvPr>
          <p:cNvSpPr>
            <a:spLocks noGrp="1"/>
          </p:cNvSpPr>
          <p:nvPr>
            <p:ph type="title"/>
          </p:nvPr>
        </p:nvSpPr>
        <p:spPr/>
        <p:txBody>
          <a:bodyPr/>
          <a:lstStyle/>
          <a:p>
            <a:endParaRPr lang="en-US"/>
          </a:p>
        </p:txBody>
      </p:sp>
      <p:pic>
        <p:nvPicPr>
          <p:cNvPr id="6" name="Content Placeholder 5" descr="A picture containing graphical user interface&#10;&#10;Description automatically generated">
            <a:extLst>
              <a:ext uri="{FF2B5EF4-FFF2-40B4-BE49-F238E27FC236}">
                <a16:creationId xmlns:a16="http://schemas.microsoft.com/office/drawing/2014/main" id="{BFD72BD3-188A-4CAC-915A-B003123CEB8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944915" y="1825625"/>
            <a:ext cx="2968170" cy="4351338"/>
          </a:xfrm>
        </p:spPr>
      </p:pic>
      <p:pic>
        <p:nvPicPr>
          <p:cNvPr id="8" name="Content Placeholder 7" descr="Text&#10;&#10;Description automatically generated">
            <a:extLst>
              <a:ext uri="{FF2B5EF4-FFF2-40B4-BE49-F238E27FC236}">
                <a16:creationId xmlns:a16="http://schemas.microsoft.com/office/drawing/2014/main" id="{68510535-3957-4741-81AA-86E1CF43552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607459"/>
            <a:ext cx="5181600" cy="2787669"/>
          </a:xfrm>
        </p:spPr>
      </p:pic>
    </p:spTree>
    <p:extLst>
      <p:ext uri="{BB962C8B-B14F-4D97-AF65-F5344CB8AC3E}">
        <p14:creationId xmlns:p14="http://schemas.microsoft.com/office/powerpoint/2010/main" val="1630502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443DF-3230-4AA9-9732-7BD1406B5E40}"/>
              </a:ext>
            </a:extLst>
          </p:cNvPr>
          <p:cNvSpPr>
            <a:spLocks noGrp="1"/>
          </p:cNvSpPr>
          <p:nvPr>
            <p:ph type="title"/>
          </p:nvPr>
        </p:nvSpPr>
        <p:spPr>
          <a:xfrm>
            <a:off x="762001" y="803325"/>
            <a:ext cx="5314536" cy="1325563"/>
          </a:xfrm>
        </p:spPr>
        <p:txBody>
          <a:bodyPr>
            <a:normAutofit/>
          </a:bodyPr>
          <a:lstStyle/>
          <a:p>
            <a:r>
              <a:rPr lang="en-US" dirty="0"/>
              <a:t>Prepare</a:t>
            </a:r>
          </a:p>
        </p:txBody>
      </p:sp>
      <p:sp>
        <p:nvSpPr>
          <p:cNvPr id="3" name="Content Placeholder 2">
            <a:extLst>
              <a:ext uri="{FF2B5EF4-FFF2-40B4-BE49-F238E27FC236}">
                <a16:creationId xmlns:a16="http://schemas.microsoft.com/office/drawing/2014/main" id="{D3F2A6F4-C934-4E91-8ACC-A01AE1BE9DDE}"/>
              </a:ext>
            </a:extLst>
          </p:cNvPr>
          <p:cNvSpPr>
            <a:spLocks noGrp="1"/>
          </p:cNvSpPr>
          <p:nvPr>
            <p:ph idx="1"/>
          </p:nvPr>
        </p:nvSpPr>
        <p:spPr>
          <a:xfrm>
            <a:off x="762000" y="2279018"/>
            <a:ext cx="5314543" cy="3375920"/>
          </a:xfrm>
        </p:spPr>
        <p:txBody>
          <a:bodyPr anchor="t">
            <a:normAutofit/>
          </a:bodyPr>
          <a:lstStyle/>
          <a:p>
            <a:r>
              <a:rPr lang="en-US" sz="4000" dirty="0"/>
              <a:t>Kahoot Quiz: </a:t>
            </a:r>
            <a:r>
              <a:rPr lang="en-US" sz="2800" dirty="0"/>
              <a:t>cse110-08-2 Loops</a:t>
            </a:r>
            <a:endParaRPr lang="en-US" sz="4000" b="1" dirty="0"/>
          </a:p>
          <a:p>
            <a:endParaRPr lang="en-US" sz="1800" dirty="0"/>
          </a:p>
        </p:txBody>
      </p:sp>
      <p:pic>
        <p:nvPicPr>
          <p:cNvPr id="2050" name="Picture 2" descr="How To Create A Kahoot!: Step By Step">
            <a:extLst>
              <a:ext uri="{FF2B5EF4-FFF2-40B4-BE49-F238E27FC236}">
                <a16:creationId xmlns:a16="http://schemas.microsoft.com/office/drawing/2014/main" id="{AA43D40A-A1C4-4CF1-8D65-17135EB3BD0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274" r="22687" b="-1"/>
          <a:stretch/>
        </p:blipFill>
        <p:spPr bwMode="auto">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232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F069D-CB3F-455C-945B-6B2DEC2C3B83}"/>
              </a:ext>
            </a:extLst>
          </p:cNvPr>
          <p:cNvSpPr>
            <a:spLocks noGrp="1"/>
          </p:cNvSpPr>
          <p:nvPr>
            <p:ph type="title"/>
          </p:nvPr>
        </p:nvSpPr>
        <p:spPr>
          <a:xfrm>
            <a:off x="1024129" y="585216"/>
            <a:ext cx="5062511" cy="1499616"/>
          </a:xfrm>
        </p:spPr>
        <p:txBody>
          <a:bodyPr vert="horz" lIns="91440" tIns="45720" rIns="91440" bIns="45720" rtlCol="0" anchor="ctr">
            <a:normAutofit/>
          </a:bodyPr>
          <a:lstStyle/>
          <a:p>
            <a:r>
              <a:rPr lang="en-US" kern="1200" dirty="0">
                <a:latin typeface="+mj-lt"/>
                <a:ea typeface="+mj-ea"/>
                <a:cs typeface="+mj-cs"/>
              </a:rPr>
              <a:t>Prepare</a:t>
            </a:r>
          </a:p>
        </p:txBody>
      </p:sp>
      <p:sp>
        <p:nvSpPr>
          <p:cNvPr id="3" name="Content Placeholder 2">
            <a:extLst>
              <a:ext uri="{FF2B5EF4-FFF2-40B4-BE49-F238E27FC236}">
                <a16:creationId xmlns:a16="http://schemas.microsoft.com/office/drawing/2014/main" id="{4AEB9260-E52E-4330-937D-6BB35FD6AB04}"/>
              </a:ext>
            </a:extLst>
          </p:cNvPr>
          <p:cNvSpPr>
            <a:spLocks noGrp="1"/>
          </p:cNvSpPr>
          <p:nvPr>
            <p:ph sz="half" idx="1"/>
          </p:nvPr>
        </p:nvSpPr>
        <p:spPr>
          <a:xfrm>
            <a:off x="1024129" y="2286000"/>
            <a:ext cx="5081232" cy="3931920"/>
          </a:xfrm>
        </p:spPr>
        <p:txBody>
          <a:bodyPr vert="horz" lIns="91440" tIns="45720" rIns="91440" bIns="45720" rtlCol="0">
            <a:normAutofit/>
          </a:bodyPr>
          <a:lstStyle/>
          <a:p>
            <a:r>
              <a:rPr lang="en-US" sz="1800" dirty="0"/>
              <a:t>Questions about </a:t>
            </a:r>
          </a:p>
          <a:p>
            <a:pPr lvl="1"/>
            <a:r>
              <a:rPr lang="en-US" sz="1800" dirty="0"/>
              <a:t>Infinite vs Finite</a:t>
            </a:r>
          </a:p>
          <a:p>
            <a:pPr lvl="1"/>
            <a:r>
              <a:rPr lang="en-US" sz="1800" dirty="0"/>
              <a:t>Loops</a:t>
            </a:r>
          </a:p>
          <a:p>
            <a:pPr lvl="2"/>
            <a:r>
              <a:rPr lang="en-US" sz="1400" dirty="0"/>
              <a:t>Exit strategy, container</a:t>
            </a:r>
          </a:p>
          <a:p>
            <a:pPr lvl="2"/>
            <a:r>
              <a:rPr lang="en-US" sz="1400" dirty="0"/>
              <a:t>For var in […]   @[]-list</a:t>
            </a:r>
          </a:p>
          <a:p>
            <a:pPr lvl="3"/>
            <a:r>
              <a:rPr lang="en-US" sz="1200" dirty="0"/>
              <a:t>Array</a:t>
            </a:r>
          </a:p>
          <a:p>
            <a:pPr lvl="3"/>
            <a:r>
              <a:rPr lang="en-US" sz="1200" dirty="0"/>
              <a:t>range</a:t>
            </a:r>
          </a:p>
          <a:p>
            <a:pPr lvl="2"/>
            <a:r>
              <a:rPr lang="en-US" sz="1400" dirty="0"/>
              <a:t>While (&lt;condition&gt;)</a:t>
            </a:r>
          </a:p>
          <a:p>
            <a:pPr lvl="3"/>
            <a:r>
              <a:rPr lang="en-US" sz="1200" dirty="0"/>
              <a:t>Must change the condition - exit, or stack overflow</a:t>
            </a:r>
          </a:p>
          <a:p>
            <a:pPr lvl="3"/>
            <a:r>
              <a:rPr lang="en-US" sz="1200" dirty="0" err="1"/>
              <a:t>len</a:t>
            </a:r>
            <a:endParaRPr lang="en-US" sz="1200" dirty="0"/>
          </a:p>
          <a:p>
            <a:pPr lvl="2"/>
            <a:r>
              <a:rPr lang="en-US" sz="1400" dirty="0"/>
              <a:t>When to use?</a:t>
            </a:r>
          </a:p>
          <a:p>
            <a:pPr lvl="3"/>
            <a:r>
              <a:rPr lang="en-US" sz="1200" dirty="0"/>
              <a:t>For: I know the beginning and end – finite </a:t>
            </a:r>
          </a:p>
          <a:p>
            <a:pPr lvl="3"/>
            <a:r>
              <a:rPr lang="en-US" sz="1200" dirty="0"/>
              <a:t>While: I don’t know when it will end – infinite</a:t>
            </a:r>
          </a:p>
          <a:p>
            <a:pPr lvl="2"/>
            <a:r>
              <a:rPr lang="en-US" sz="1400" dirty="0"/>
              <a:t>Nesting loops</a:t>
            </a:r>
          </a:p>
          <a:p>
            <a:pPr lvl="1"/>
            <a:endParaRPr lang="en-US" sz="1800" dirty="0"/>
          </a:p>
          <a:p>
            <a:pPr lvl="3"/>
            <a:endParaRPr lang="en-US" sz="1200" dirty="0"/>
          </a:p>
          <a:p>
            <a:pPr lvl="3"/>
            <a:endParaRPr lang="en-US" sz="1200" dirty="0"/>
          </a:p>
          <a:p>
            <a:pPr lvl="1"/>
            <a:endParaRPr lang="en-US" sz="1800" dirty="0"/>
          </a:p>
        </p:txBody>
      </p:sp>
      <p:pic>
        <p:nvPicPr>
          <p:cNvPr id="16" name="Content Placeholder 15" descr="A picture containing clock&#10;&#10;Description automatically generated">
            <a:extLst>
              <a:ext uri="{FF2B5EF4-FFF2-40B4-BE49-F238E27FC236}">
                <a16:creationId xmlns:a16="http://schemas.microsoft.com/office/drawing/2014/main" id="{11ED17B9-0576-4284-ACD9-F4F52694CF1D}"/>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r="341"/>
          <a:stretch/>
        </p:blipFill>
        <p:spPr>
          <a:xfrm>
            <a:off x="7422096" y="455160"/>
            <a:ext cx="4007904" cy="2973840"/>
          </a:xfrm>
          <a:prstGeom prst="rect">
            <a:avLst/>
          </a:prstGeom>
        </p:spPr>
      </p:pic>
    </p:spTree>
    <p:extLst>
      <p:ext uri="{BB962C8B-B14F-4D97-AF65-F5344CB8AC3E}">
        <p14:creationId xmlns:p14="http://schemas.microsoft.com/office/powerpoint/2010/main" val="943023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9CE7E-BCB8-4A51-92F0-3412407A8285}"/>
              </a:ext>
            </a:extLst>
          </p:cNvPr>
          <p:cNvSpPr>
            <a:spLocks noGrp="1"/>
          </p:cNvSpPr>
          <p:nvPr>
            <p:ph type="title"/>
          </p:nvPr>
        </p:nvSpPr>
        <p:spPr/>
        <p:txBody>
          <a:bodyPr/>
          <a:lstStyle/>
          <a:p>
            <a:r>
              <a:rPr lang="en-US" dirty="0"/>
              <a:t>Lecture </a:t>
            </a:r>
          </a:p>
        </p:txBody>
      </p:sp>
      <p:sp>
        <p:nvSpPr>
          <p:cNvPr id="3" name="Content Placeholder 2">
            <a:extLst>
              <a:ext uri="{FF2B5EF4-FFF2-40B4-BE49-F238E27FC236}">
                <a16:creationId xmlns:a16="http://schemas.microsoft.com/office/drawing/2014/main" id="{66FF8246-911B-4552-9CE3-C94E3340461E}"/>
              </a:ext>
            </a:extLst>
          </p:cNvPr>
          <p:cNvSpPr>
            <a:spLocks noGrp="1"/>
          </p:cNvSpPr>
          <p:nvPr>
            <p:ph sz="half" idx="1"/>
          </p:nvPr>
        </p:nvSpPr>
        <p:spPr/>
        <p:txBody>
          <a:bodyPr>
            <a:normAutofit/>
          </a:bodyPr>
          <a:lstStyle/>
          <a:p>
            <a:r>
              <a:rPr lang="en-US" dirty="0"/>
              <a:t>See Classroom example</a:t>
            </a:r>
          </a:p>
          <a:p>
            <a:pPr lvl="1"/>
            <a:r>
              <a:rPr lang="en-US" dirty="0"/>
              <a:t>For</a:t>
            </a:r>
          </a:p>
          <a:p>
            <a:pPr lvl="1"/>
            <a:r>
              <a:rPr lang="en-US" dirty="0"/>
              <a:t>Nested For Loop</a:t>
            </a:r>
          </a:p>
        </p:txBody>
      </p:sp>
      <p:sp>
        <p:nvSpPr>
          <p:cNvPr id="4" name="Content Placeholder 3">
            <a:extLst>
              <a:ext uri="{FF2B5EF4-FFF2-40B4-BE49-F238E27FC236}">
                <a16:creationId xmlns:a16="http://schemas.microsoft.com/office/drawing/2014/main" id="{66D6195A-3AEF-41EB-9509-290A0D1C0947}"/>
              </a:ext>
            </a:extLst>
          </p:cNvPr>
          <p:cNvSpPr>
            <a:spLocks noGrp="1"/>
          </p:cNvSpPr>
          <p:nvPr>
            <p:ph sz="half" idx="2"/>
          </p:nvPr>
        </p:nvSpPr>
        <p:spPr/>
        <p:txBody>
          <a:bodyPr>
            <a:normAutofit/>
          </a:bodyPr>
          <a:lstStyle/>
          <a:p>
            <a:endParaRPr lang="en-US" dirty="0"/>
          </a:p>
          <a:p>
            <a:endParaRPr lang="en-US" dirty="0"/>
          </a:p>
        </p:txBody>
      </p:sp>
    </p:spTree>
    <p:extLst>
      <p:ext uri="{BB962C8B-B14F-4D97-AF65-F5344CB8AC3E}">
        <p14:creationId xmlns:p14="http://schemas.microsoft.com/office/powerpoint/2010/main" val="13334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7C78-E080-4421-8CCF-C502B1F9E14B}"/>
              </a:ext>
            </a:extLst>
          </p:cNvPr>
          <p:cNvSpPr>
            <a:spLocks noGrp="1"/>
          </p:cNvSpPr>
          <p:nvPr>
            <p:ph type="title"/>
          </p:nvPr>
        </p:nvSpPr>
        <p:spPr>
          <a:xfrm>
            <a:off x="804998" y="798445"/>
            <a:ext cx="4803636" cy="1311664"/>
          </a:xfrm>
        </p:spPr>
        <p:txBody>
          <a:bodyPr vert="horz" lIns="91440" tIns="45720" rIns="91440" bIns="45720" rtlCol="0" anchor="ctr">
            <a:normAutofit/>
          </a:bodyPr>
          <a:lstStyle/>
          <a:p>
            <a:r>
              <a:rPr lang="en-US" dirty="0"/>
              <a:t>Checkpoint</a:t>
            </a:r>
          </a:p>
        </p:txBody>
      </p:sp>
      <p:sp>
        <p:nvSpPr>
          <p:cNvPr id="3" name="Content Placeholder 2">
            <a:extLst>
              <a:ext uri="{FF2B5EF4-FFF2-40B4-BE49-F238E27FC236}">
                <a16:creationId xmlns:a16="http://schemas.microsoft.com/office/drawing/2014/main" id="{D825BC60-7862-4C89-818E-CD328EDE988E}"/>
              </a:ext>
            </a:extLst>
          </p:cNvPr>
          <p:cNvSpPr>
            <a:spLocks noGrp="1"/>
          </p:cNvSpPr>
          <p:nvPr>
            <p:ph sz="half" idx="1"/>
          </p:nvPr>
        </p:nvSpPr>
        <p:spPr>
          <a:xfrm>
            <a:off x="804997" y="1754909"/>
            <a:ext cx="4706803" cy="5098354"/>
          </a:xfrm>
        </p:spPr>
        <p:txBody>
          <a:bodyPr vert="horz" lIns="91440" tIns="45720" rIns="91440" bIns="45720" rtlCol="0" anchor="ctr">
            <a:normAutofit lnSpcReduction="10000"/>
          </a:bodyPr>
          <a:lstStyle/>
          <a:p>
            <a:r>
              <a:rPr lang="en-US" sz="2000" dirty="0"/>
              <a:t>Steps</a:t>
            </a:r>
          </a:p>
          <a:p>
            <a:pPr lvl="1"/>
            <a:r>
              <a:rPr lang="en-US" sz="2000" dirty="0"/>
              <a:t>Read instructions -</a:t>
            </a:r>
          </a:p>
          <a:p>
            <a:pPr lvl="3"/>
            <a:r>
              <a:rPr lang="en-US" sz="1400" dirty="0"/>
              <a:t>Demonstrate your understanding of loops by completing the following individual checkpoint assignment. </a:t>
            </a:r>
          </a:p>
          <a:p>
            <a:pPr lvl="1"/>
            <a:r>
              <a:rPr lang="en-US" sz="2000" dirty="0"/>
              <a:t>Attempt coding the problem for 1 hour</a:t>
            </a:r>
          </a:p>
          <a:p>
            <a:pPr lvl="2"/>
            <a:r>
              <a:rPr lang="en-US" sz="1600" dirty="0"/>
              <a:t>Sum up a number</a:t>
            </a:r>
          </a:p>
          <a:p>
            <a:pPr lvl="1"/>
            <a:r>
              <a:rPr lang="en-US" sz="2000" dirty="0"/>
              <a:t>Test: </a:t>
            </a:r>
          </a:p>
          <a:p>
            <a:pPr lvl="2"/>
            <a:r>
              <a:rPr lang="en-US" sz="1600" dirty="0"/>
              <a:t>Examples</a:t>
            </a:r>
          </a:p>
          <a:p>
            <a:pPr lvl="2"/>
            <a:r>
              <a:rPr lang="en-US" sz="1600" dirty="0"/>
              <a:t>0</a:t>
            </a:r>
          </a:p>
          <a:p>
            <a:pPr lvl="2"/>
            <a:r>
              <a:rPr lang="en-US" sz="1600" dirty="0"/>
              <a:t>2</a:t>
            </a:r>
          </a:p>
          <a:p>
            <a:pPr lvl="2"/>
            <a:r>
              <a:rPr lang="en-US" sz="1600" dirty="0"/>
              <a:t>Other inputs</a:t>
            </a:r>
          </a:p>
          <a:p>
            <a:pPr lvl="2"/>
            <a:r>
              <a:rPr lang="en-US" sz="1600" dirty="0"/>
              <a:t>Negative</a:t>
            </a:r>
          </a:p>
          <a:p>
            <a:pPr lvl="1"/>
            <a:r>
              <a:rPr lang="en-US" sz="2000" dirty="0"/>
              <a:t>Look at the Instructor code after 1 hour or when done.</a:t>
            </a:r>
          </a:p>
          <a:p>
            <a:pPr lvl="2"/>
            <a:r>
              <a:rPr lang="en-US" dirty="0"/>
              <a:t>Include in notes, what you learned from the instructor's code</a:t>
            </a:r>
          </a:p>
        </p:txBody>
      </p:sp>
      <p:pic>
        <p:nvPicPr>
          <p:cNvPr id="6" name="Content Placeholder 5" descr="An orange sign on a pole&#10;&#10;Description automatically generated">
            <a:extLst>
              <a:ext uri="{FF2B5EF4-FFF2-40B4-BE49-F238E27FC236}">
                <a16:creationId xmlns:a16="http://schemas.microsoft.com/office/drawing/2014/main" id="{E4EB3BC5-BCDC-4BA8-AE5F-CFD731D1337D}"/>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4922" r="2884" b="-2"/>
          <a:stretch/>
        </p:blipFill>
        <p:spPr>
          <a:xfrm>
            <a:off x="6893318" y="770037"/>
            <a:ext cx="5298683" cy="6097438"/>
          </a:xfrm>
          <a:custGeom>
            <a:avLst/>
            <a:gdLst/>
            <a:ahLst/>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p:spPr>
      </p:pic>
      <p:sp>
        <p:nvSpPr>
          <p:cNvPr id="10" name="TextBox 9">
            <a:extLst>
              <a:ext uri="{FF2B5EF4-FFF2-40B4-BE49-F238E27FC236}">
                <a16:creationId xmlns:a16="http://schemas.microsoft.com/office/drawing/2014/main" id="{4B8C8CF5-0967-4F4F-8051-86FB7966944B}"/>
              </a:ext>
            </a:extLst>
          </p:cNvPr>
          <p:cNvSpPr txBox="1"/>
          <p:nvPr/>
        </p:nvSpPr>
        <p:spPr>
          <a:xfrm>
            <a:off x="7729538" y="-19489"/>
            <a:ext cx="4462462" cy="341632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endParaRPr lang="en-US" dirty="0">
              <a:solidFill>
                <a:schemeClr val="bg1"/>
              </a:solidFill>
            </a:endParaRPr>
          </a:p>
          <a:p>
            <a:r>
              <a:rPr lang="en-US" dirty="0">
                <a:solidFill>
                  <a:schemeClr val="bg1"/>
                </a:solidFill>
              </a:rPr>
              <a:t>What is your favorite number? 5</a:t>
            </a:r>
          </a:p>
          <a:p>
            <a:r>
              <a:rPr lang="en-US" dirty="0">
                <a:solidFill>
                  <a:schemeClr val="bg1"/>
                </a:solidFill>
              </a:rPr>
              <a:t>The sum of the numbers from 0 to 5 is: 15</a:t>
            </a:r>
          </a:p>
          <a:p>
            <a:endParaRPr lang="en-US" dirty="0">
              <a:solidFill>
                <a:schemeClr val="bg1"/>
              </a:solidFill>
            </a:endParaRPr>
          </a:p>
          <a:p>
            <a:endParaRPr lang="en-US" dirty="0">
              <a:solidFill>
                <a:schemeClr val="bg1"/>
              </a:solidFill>
            </a:endParaRPr>
          </a:p>
          <a:p>
            <a:r>
              <a:rPr lang="en-US" dirty="0">
                <a:solidFill>
                  <a:schemeClr val="bg1"/>
                </a:solidFill>
              </a:rPr>
              <a:t>What is your favorite number? 42</a:t>
            </a:r>
          </a:p>
          <a:p>
            <a:r>
              <a:rPr lang="en-US" dirty="0">
                <a:solidFill>
                  <a:schemeClr val="bg1"/>
                </a:solidFill>
              </a:rPr>
              <a:t>The sum of the numbers from 0 to 42 is: 903</a:t>
            </a:r>
          </a:p>
          <a:p>
            <a:endParaRPr lang="en-US" dirty="0">
              <a:solidFill>
                <a:schemeClr val="bg1"/>
              </a:solidFill>
            </a:endParaRPr>
          </a:p>
          <a:p>
            <a:endParaRPr lang="en-US" dirty="0">
              <a:solidFill>
                <a:schemeClr val="bg1"/>
              </a:solidFill>
            </a:endParaRPr>
          </a:p>
          <a:p>
            <a:r>
              <a:rPr lang="en-US" dirty="0">
                <a:solidFill>
                  <a:schemeClr val="bg1"/>
                </a:solidFill>
              </a:rPr>
              <a:t>What is your favorite number? 25000</a:t>
            </a:r>
          </a:p>
          <a:p>
            <a:r>
              <a:rPr lang="en-US" dirty="0">
                <a:solidFill>
                  <a:schemeClr val="bg1"/>
                </a:solidFill>
              </a:rPr>
              <a:t>The sum of the numbers from 0 to 25000 is: 312512500</a:t>
            </a:r>
          </a:p>
        </p:txBody>
      </p:sp>
    </p:spTree>
    <p:extLst>
      <p:ext uri="{BB962C8B-B14F-4D97-AF65-F5344CB8AC3E}">
        <p14:creationId xmlns:p14="http://schemas.microsoft.com/office/powerpoint/2010/main" val="1997458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47C9A-DAD5-4F48-AFB9-713CC0FB84B0}"/>
              </a:ext>
            </a:extLst>
          </p:cNvPr>
          <p:cNvSpPr>
            <a:spLocks noGrp="1"/>
          </p:cNvSpPr>
          <p:nvPr>
            <p:ph type="title"/>
          </p:nvPr>
        </p:nvSpPr>
        <p:spPr>
          <a:xfrm>
            <a:off x="992206" y="1608667"/>
            <a:ext cx="2823275" cy="4501127"/>
          </a:xfrm>
        </p:spPr>
        <p:txBody>
          <a:bodyPr anchor="t">
            <a:normAutofit/>
          </a:bodyPr>
          <a:lstStyle/>
          <a:p>
            <a:pPr algn="r"/>
            <a:r>
              <a:rPr lang="en-US" sz="3200" dirty="0"/>
              <a:t>Teach: Team Activity</a:t>
            </a:r>
            <a:br>
              <a:rPr lang="en-US" sz="3200" dirty="0"/>
            </a:br>
            <a:r>
              <a:rPr lang="en-US" sz="3200" dirty="0"/>
              <a:t>List of Numbers</a:t>
            </a:r>
          </a:p>
        </p:txBody>
      </p:sp>
      <p:sp>
        <p:nvSpPr>
          <p:cNvPr id="3" name="Content Placeholder 2">
            <a:extLst>
              <a:ext uri="{FF2B5EF4-FFF2-40B4-BE49-F238E27FC236}">
                <a16:creationId xmlns:a16="http://schemas.microsoft.com/office/drawing/2014/main" id="{BE1CFC94-A9F5-4793-A2E8-009C311561D4}"/>
              </a:ext>
            </a:extLst>
          </p:cNvPr>
          <p:cNvSpPr>
            <a:spLocks noGrp="1"/>
          </p:cNvSpPr>
          <p:nvPr>
            <p:ph sz="half" idx="1"/>
          </p:nvPr>
        </p:nvSpPr>
        <p:spPr>
          <a:xfrm>
            <a:off x="4547698" y="1608667"/>
            <a:ext cx="3421958" cy="4501127"/>
          </a:xfrm>
        </p:spPr>
        <p:txBody>
          <a:bodyPr>
            <a:normAutofit/>
          </a:bodyPr>
          <a:lstStyle/>
          <a:p>
            <a:r>
              <a:rPr lang="en-US" sz="2000" dirty="0"/>
              <a:t>Meet and setup a video call, share screen</a:t>
            </a:r>
          </a:p>
          <a:p>
            <a:r>
              <a:rPr lang="en-US" sz="2000" dirty="0"/>
              <a:t>Overview</a:t>
            </a:r>
          </a:p>
          <a:p>
            <a:pPr lvl="1"/>
            <a:r>
              <a:rPr lang="en-US" sz="1050" dirty="0"/>
              <a:t>When learning multiplication in school, students often write out multiplication tables where numbers are written along the top of each column and on the left side of each row. Then, the student fills in each spot in the table as the product of the number at top of the column and the left of the row.</a:t>
            </a:r>
            <a:endParaRPr lang="en-US" sz="2000" dirty="0"/>
          </a:p>
          <a:p>
            <a:pPr lvl="2"/>
            <a:endParaRPr lang="en-US" dirty="0"/>
          </a:p>
        </p:txBody>
      </p:sp>
      <p:sp>
        <p:nvSpPr>
          <p:cNvPr id="4" name="Content Placeholder 3">
            <a:extLst>
              <a:ext uri="{FF2B5EF4-FFF2-40B4-BE49-F238E27FC236}">
                <a16:creationId xmlns:a16="http://schemas.microsoft.com/office/drawing/2014/main" id="{4581B2D3-ACDD-400F-A039-CD2D06CF90DF}"/>
              </a:ext>
            </a:extLst>
          </p:cNvPr>
          <p:cNvSpPr>
            <a:spLocks noGrp="1"/>
          </p:cNvSpPr>
          <p:nvPr>
            <p:ph sz="half" idx="2"/>
          </p:nvPr>
        </p:nvSpPr>
        <p:spPr>
          <a:xfrm>
            <a:off x="8289696" y="1608667"/>
            <a:ext cx="3421957" cy="4501127"/>
          </a:xfrm>
        </p:spPr>
        <p:txBody>
          <a:bodyPr>
            <a:normAutofit/>
          </a:bodyPr>
          <a:lstStyle/>
          <a:p>
            <a:r>
              <a:rPr lang="en-US" sz="1400" dirty="0"/>
              <a:t>Core requirements</a:t>
            </a:r>
          </a:p>
          <a:p>
            <a:pPr lvl="1"/>
            <a:r>
              <a:rPr lang="en-US" sz="1000" dirty="0"/>
              <a:t>Ask number?</a:t>
            </a:r>
          </a:p>
          <a:p>
            <a:pPr lvl="1"/>
            <a:r>
              <a:rPr lang="en-US" sz="1000" dirty="0"/>
              <a:t>Output 1</a:t>
            </a:r>
            <a:r>
              <a:rPr lang="en-US" sz="1000" baseline="30000" dirty="0"/>
              <a:t>st</a:t>
            </a:r>
            <a:r>
              <a:rPr lang="en-US" sz="1000" dirty="0"/>
              <a:t> line</a:t>
            </a:r>
          </a:p>
          <a:p>
            <a:pPr lvl="1"/>
            <a:r>
              <a:rPr lang="en-US" sz="1000" dirty="0"/>
              <a:t>Output rows</a:t>
            </a:r>
          </a:p>
          <a:p>
            <a:r>
              <a:rPr lang="en-US" sz="1400" dirty="0"/>
              <a:t>Stretch Challenge</a:t>
            </a:r>
          </a:p>
          <a:p>
            <a:pPr lvl="1"/>
            <a:r>
              <a:rPr lang="en-US" sz="1400" dirty="0"/>
              <a:t>Display 3 spaces apart</a:t>
            </a:r>
          </a:p>
          <a:p>
            <a:pPr lvl="1"/>
            <a:r>
              <a:rPr lang="en-US" sz="1400" dirty="0"/>
              <a:t>Per number spacing</a:t>
            </a:r>
          </a:p>
          <a:p>
            <a:pPr lvl="1"/>
            <a:r>
              <a:rPr lang="en-US" sz="1400" dirty="0"/>
              <a:t>Test 5, 12, 32</a:t>
            </a:r>
          </a:p>
          <a:p>
            <a:r>
              <a:rPr lang="en-US" sz="1400" dirty="0"/>
              <a:t>Teacher Solution</a:t>
            </a:r>
          </a:p>
          <a:p>
            <a:pPr lvl="1"/>
            <a:r>
              <a:rPr lang="en-US" sz="1000" dirty="0"/>
              <a:t>Nested for loop</a:t>
            </a:r>
          </a:p>
          <a:p>
            <a:pPr lvl="1"/>
            <a:r>
              <a:rPr lang="en-US" sz="1000" dirty="0"/>
              <a:t>{the_number:.2f}</a:t>
            </a:r>
          </a:p>
          <a:p>
            <a:pPr lvl="1"/>
            <a:r>
              <a:rPr lang="en-US" sz="1000" dirty="0"/>
              <a:t>print("This is line one.", end="</a:t>
            </a:r>
            <a:r>
              <a:rPr lang="en-US" sz="1000" dirty="0" err="1"/>
              <a:t>yyy</a:t>
            </a:r>
            <a:r>
              <a:rPr lang="en-US" sz="1000" dirty="0"/>
              <a:t>“)</a:t>
            </a:r>
          </a:p>
          <a:p>
            <a:pPr lvl="1"/>
            <a:endParaRPr lang="en-US" sz="1000" dirty="0"/>
          </a:p>
          <a:p>
            <a:r>
              <a:rPr lang="en-US" sz="1400" dirty="0"/>
              <a:t>Submission</a:t>
            </a:r>
          </a:p>
          <a:p>
            <a:pPr lvl="1"/>
            <a:r>
              <a:rPr lang="en-US" sz="1400" dirty="0"/>
              <a:t>In notes tell me what you learned from the teacher solutions.</a:t>
            </a:r>
          </a:p>
          <a:p>
            <a:pPr lvl="1"/>
            <a:endParaRPr lang="en-US" sz="1400" dirty="0"/>
          </a:p>
          <a:p>
            <a:pPr lvl="1"/>
            <a:endParaRPr lang="en-US" sz="1400" dirty="0"/>
          </a:p>
        </p:txBody>
      </p:sp>
      <p:pic>
        <p:nvPicPr>
          <p:cNvPr id="5" name="Picture 4" descr="A picture containing toy, drawing&#10;&#10;Description automatically generated">
            <a:extLst>
              <a:ext uri="{FF2B5EF4-FFF2-40B4-BE49-F238E27FC236}">
                <a16:creationId xmlns:a16="http://schemas.microsoft.com/office/drawing/2014/main" id="{15F6E835-7675-4BA7-9FEF-C99E1653A2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26152"/>
            <a:ext cx="3255264" cy="1831848"/>
          </a:xfrm>
          <a:prstGeom prst="rect">
            <a:avLst/>
          </a:prstGeom>
        </p:spPr>
      </p:pic>
      <p:sp>
        <p:nvSpPr>
          <p:cNvPr id="8" name="TextBox 7">
            <a:extLst>
              <a:ext uri="{FF2B5EF4-FFF2-40B4-BE49-F238E27FC236}">
                <a16:creationId xmlns:a16="http://schemas.microsoft.com/office/drawing/2014/main" id="{73B02502-A831-4D05-ABDC-8F6010AC4039}"/>
              </a:ext>
            </a:extLst>
          </p:cNvPr>
          <p:cNvSpPr txBox="1"/>
          <p:nvPr/>
        </p:nvSpPr>
        <p:spPr>
          <a:xfrm>
            <a:off x="-28488" y="4180344"/>
            <a:ext cx="5438776" cy="267765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1400" dirty="0">
                <a:solidFill>
                  <a:schemeClr val="bg1"/>
                </a:solidFill>
                <a:latin typeface="Source Code Pro" panose="020B0509030403020204" pitchFamily="49" charset="0"/>
              </a:rPr>
              <a:t>    1   2   3   4   5   6   7   8   9  10  11  12 </a:t>
            </a:r>
          </a:p>
          <a:p>
            <a:r>
              <a:rPr lang="en-US" sz="1400" dirty="0">
                <a:solidFill>
                  <a:schemeClr val="bg1"/>
                </a:solidFill>
                <a:latin typeface="Source Code Pro" panose="020B0509030403020204" pitchFamily="49" charset="0"/>
              </a:rPr>
              <a:t>    2   4   6   8  10  12  14  16  18  20  22  24 </a:t>
            </a:r>
          </a:p>
          <a:p>
            <a:r>
              <a:rPr lang="en-US" sz="1400" dirty="0">
                <a:solidFill>
                  <a:schemeClr val="bg1"/>
                </a:solidFill>
                <a:latin typeface="Source Code Pro" panose="020B0509030403020204" pitchFamily="49" charset="0"/>
              </a:rPr>
              <a:t>    3   6   9  12  15  18  21  24  27  30  33  36 </a:t>
            </a:r>
          </a:p>
          <a:p>
            <a:r>
              <a:rPr lang="en-US" sz="1400" dirty="0">
                <a:solidFill>
                  <a:schemeClr val="bg1"/>
                </a:solidFill>
                <a:latin typeface="Source Code Pro" panose="020B0509030403020204" pitchFamily="49" charset="0"/>
              </a:rPr>
              <a:t>    4   8  12  16  20  24  28  32  36  40  44  48 </a:t>
            </a:r>
          </a:p>
          <a:p>
            <a:r>
              <a:rPr lang="en-US" sz="1400" dirty="0">
                <a:solidFill>
                  <a:schemeClr val="bg1"/>
                </a:solidFill>
                <a:latin typeface="Source Code Pro" panose="020B0509030403020204" pitchFamily="49" charset="0"/>
              </a:rPr>
              <a:t>    5  10  15  20  25  30  35  40  45  50  55  60 </a:t>
            </a:r>
          </a:p>
          <a:p>
            <a:r>
              <a:rPr lang="en-US" sz="1400" dirty="0">
                <a:solidFill>
                  <a:schemeClr val="bg1"/>
                </a:solidFill>
                <a:latin typeface="Source Code Pro" panose="020B0509030403020204" pitchFamily="49" charset="0"/>
              </a:rPr>
              <a:t>    6  12  18  24  30  36  42  48  54  60  66  72 </a:t>
            </a:r>
          </a:p>
          <a:p>
            <a:r>
              <a:rPr lang="en-US" sz="1400" dirty="0">
                <a:solidFill>
                  <a:schemeClr val="bg1"/>
                </a:solidFill>
                <a:latin typeface="Source Code Pro" panose="020B0509030403020204" pitchFamily="49" charset="0"/>
              </a:rPr>
              <a:t>    7  14  21  28  35  42  49  56  63  70  77  84 </a:t>
            </a:r>
          </a:p>
          <a:p>
            <a:r>
              <a:rPr lang="en-US" sz="1400" dirty="0">
                <a:solidFill>
                  <a:schemeClr val="bg1"/>
                </a:solidFill>
                <a:latin typeface="Source Code Pro" panose="020B0509030403020204" pitchFamily="49" charset="0"/>
              </a:rPr>
              <a:t>    8  16  24  32  40  48  56  64  72  80  88  96 </a:t>
            </a:r>
          </a:p>
          <a:p>
            <a:r>
              <a:rPr lang="en-US" sz="1400" dirty="0">
                <a:solidFill>
                  <a:schemeClr val="bg1"/>
                </a:solidFill>
                <a:latin typeface="Source Code Pro" panose="020B0509030403020204" pitchFamily="49" charset="0"/>
              </a:rPr>
              <a:t>    9  18  27  36  45  54  63  72  81  90  99 108 </a:t>
            </a:r>
          </a:p>
          <a:p>
            <a:r>
              <a:rPr lang="en-US" sz="1400" dirty="0">
                <a:solidFill>
                  <a:schemeClr val="bg1"/>
                </a:solidFill>
                <a:latin typeface="Source Code Pro" panose="020B0509030403020204" pitchFamily="49" charset="0"/>
              </a:rPr>
              <a:t>   10  20  30  40  50  60  70  80  90 100 110 120 </a:t>
            </a:r>
          </a:p>
          <a:p>
            <a:r>
              <a:rPr lang="en-US" sz="1400" dirty="0">
                <a:solidFill>
                  <a:schemeClr val="bg1"/>
                </a:solidFill>
                <a:latin typeface="Source Code Pro" panose="020B0509030403020204" pitchFamily="49" charset="0"/>
              </a:rPr>
              <a:t>   11  22  33  44  55  66  77  88  99 110 121 132 </a:t>
            </a:r>
          </a:p>
          <a:p>
            <a:r>
              <a:rPr lang="en-US" sz="1400" dirty="0">
                <a:solidFill>
                  <a:schemeClr val="bg1"/>
                </a:solidFill>
                <a:latin typeface="Source Code Pro" panose="020B0509030403020204" pitchFamily="49" charset="0"/>
              </a:rPr>
              <a:t>   12  24  36  48  60  72  84  96 108 120 132 144</a:t>
            </a:r>
          </a:p>
        </p:txBody>
      </p:sp>
      <p:sp>
        <p:nvSpPr>
          <p:cNvPr id="6" name="TextBox 5">
            <a:extLst>
              <a:ext uri="{FF2B5EF4-FFF2-40B4-BE49-F238E27FC236}">
                <a16:creationId xmlns:a16="http://schemas.microsoft.com/office/drawing/2014/main" id="{9845FF2D-1444-48A3-98A4-1D245DC7D0C4}"/>
              </a:ext>
            </a:extLst>
          </p:cNvPr>
          <p:cNvSpPr txBox="1"/>
          <p:nvPr/>
        </p:nvSpPr>
        <p:spPr>
          <a:xfrm>
            <a:off x="-28488" y="3811012"/>
            <a:ext cx="599331" cy="369332"/>
          </a:xfrm>
          <a:prstGeom prst="rect">
            <a:avLst/>
          </a:prstGeom>
          <a:noFill/>
        </p:spPr>
        <p:txBody>
          <a:bodyPr wrap="none" rtlCol="0">
            <a:spAutoFit/>
          </a:bodyPr>
          <a:lstStyle/>
          <a:p>
            <a:r>
              <a:rPr lang="en-US" dirty="0"/>
              <a:t>(X,Y)</a:t>
            </a:r>
          </a:p>
        </p:txBody>
      </p:sp>
    </p:spTree>
    <p:extLst>
      <p:ext uri="{BB962C8B-B14F-4D97-AF65-F5344CB8AC3E}">
        <p14:creationId xmlns:p14="http://schemas.microsoft.com/office/powerpoint/2010/main" val="2998196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indoor, room, photo, sitting&#10;&#10;Description automatically generated">
            <a:extLst>
              <a:ext uri="{FF2B5EF4-FFF2-40B4-BE49-F238E27FC236}">
                <a16:creationId xmlns:a16="http://schemas.microsoft.com/office/drawing/2014/main" id="{69DC4234-187C-4A3A-A00C-2DD588087D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9852" y="3631096"/>
            <a:ext cx="4418505" cy="2905170"/>
          </a:xfrm>
          <a:prstGeom prst="rect">
            <a:avLst/>
          </a:prstGeom>
        </p:spPr>
      </p:pic>
      <p:pic>
        <p:nvPicPr>
          <p:cNvPr id="10" name="Picture 9" descr="Table&#10;&#10;Description automatically generated">
            <a:extLst>
              <a:ext uri="{FF2B5EF4-FFF2-40B4-BE49-F238E27FC236}">
                <a16:creationId xmlns:a16="http://schemas.microsoft.com/office/drawing/2014/main" id="{0D9242B5-B731-47EE-9874-743DE439C9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1351" y="321734"/>
            <a:ext cx="3765961" cy="2905170"/>
          </a:xfrm>
          <a:prstGeom prst="rect">
            <a:avLst/>
          </a:prstGeom>
        </p:spPr>
      </p:pic>
      <p:pic>
        <p:nvPicPr>
          <p:cNvPr id="14" name="Picture 13" descr="A picture containing background pattern&#10;&#10;Description automatically generated">
            <a:extLst>
              <a:ext uri="{FF2B5EF4-FFF2-40B4-BE49-F238E27FC236}">
                <a16:creationId xmlns:a16="http://schemas.microsoft.com/office/drawing/2014/main" id="{C733AA2F-48B2-4205-B2EC-843FCA7217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1" y="3817488"/>
            <a:ext cx="5426764" cy="2387776"/>
          </a:xfrm>
          <a:prstGeom prst="rect">
            <a:avLst/>
          </a:prstGeom>
        </p:spPr>
      </p:pic>
      <p:pic>
        <p:nvPicPr>
          <p:cNvPr id="6" name="Picture 5" descr="A sunset over a beach&#10;&#10;Description automatically generated">
            <a:extLst>
              <a:ext uri="{FF2B5EF4-FFF2-40B4-BE49-F238E27FC236}">
                <a16:creationId xmlns:a16="http://schemas.microsoft.com/office/drawing/2014/main" id="{DF39C071-E8FC-4665-B77D-4B913085D2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4767" y="321734"/>
            <a:ext cx="3680746" cy="2760560"/>
          </a:xfrm>
          <a:prstGeom prst="rect">
            <a:avLst/>
          </a:prstGeom>
        </p:spPr>
      </p:pic>
      <p:sp>
        <p:nvSpPr>
          <p:cNvPr id="15" name="TextBox 14">
            <a:extLst>
              <a:ext uri="{FF2B5EF4-FFF2-40B4-BE49-F238E27FC236}">
                <a16:creationId xmlns:a16="http://schemas.microsoft.com/office/drawing/2014/main" id="{196C7706-F441-4C67-BF10-9D989E1F765D}"/>
              </a:ext>
            </a:extLst>
          </p:cNvPr>
          <p:cNvSpPr txBox="1"/>
          <p:nvPr/>
        </p:nvSpPr>
        <p:spPr>
          <a:xfrm>
            <a:off x="652666" y="20748"/>
            <a:ext cx="1064202" cy="369332"/>
          </a:xfrm>
          <a:prstGeom prst="rect">
            <a:avLst/>
          </a:prstGeom>
          <a:noFill/>
        </p:spPr>
        <p:txBody>
          <a:bodyPr wrap="none" rtlCol="0">
            <a:spAutoFit/>
          </a:bodyPr>
          <a:lstStyle/>
          <a:p>
            <a:r>
              <a:rPr lang="en-US" dirty="0"/>
              <a:t>(X=0,Y=0)</a:t>
            </a:r>
          </a:p>
        </p:txBody>
      </p:sp>
      <p:sp>
        <p:nvSpPr>
          <p:cNvPr id="16" name="TextBox 15">
            <a:extLst>
              <a:ext uri="{FF2B5EF4-FFF2-40B4-BE49-F238E27FC236}">
                <a16:creationId xmlns:a16="http://schemas.microsoft.com/office/drawing/2014/main" id="{0B5C4E1D-656F-4A7D-BD3A-F591C722200D}"/>
              </a:ext>
            </a:extLst>
          </p:cNvPr>
          <p:cNvSpPr txBox="1"/>
          <p:nvPr/>
        </p:nvSpPr>
        <p:spPr>
          <a:xfrm>
            <a:off x="6981351" y="321734"/>
            <a:ext cx="1064202" cy="369332"/>
          </a:xfrm>
          <a:prstGeom prst="rect">
            <a:avLst/>
          </a:prstGeom>
          <a:noFill/>
        </p:spPr>
        <p:txBody>
          <a:bodyPr wrap="none" rtlCol="0">
            <a:spAutoFit/>
          </a:bodyPr>
          <a:lstStyle/>
          <a:p>
            <a:r>
              <a:rPr lang="en-US" dirty="0">
                <a:solidFill>
                  <a:schemeClr val="bg1"/>
                </a:solidFill>
              </a:rPr>
              <a:t>(X=0,Y=0)</a:t>
            </a:r>
          </a:p>
        </p:txBody>
      </p:sp>
      <p:pic>
        <p:nvPicPr>
          <p:cNvPr id="22" name="Picture 21">
            <a:extLst>
              <a:ext uri="{FF2B5EF4-FFF2-40B4-BE49-F238E27FC236}">
                <a16:creationId xmlns:a16="http://schemas.microsoft.com/office/drawing/2014/main" id="{CEA98811-37AB-47F3-9205-067F8030DE18}"/>
              </a:ext>
            </a:extLst>
          </p:cNvPr>
          <p:cNvPicPr>
            <a:picLocks noChangeAspect="1"/>
          </p:cNvPicPr>
          <p:nvPr/>
        </p:nvPicPr>
        <p:blipFill>
          <a:blip r:embed="rId6"/>
          <a:stretch>
            <a:fillRect/>
          </a:stretch>
        </p:blipFill>
        <p:spPr>
          <a:xfrm>
            <a:off x="7967509" y="993240"/>
            <a:ext cx="257175" cy="219075"/>
          </a:xfrm>
          <a:prstGeom prst="rect">
            <a:avLst/>
          </a:prstGeom>
        </p:spPr>
      </p:pic>
      <p:sp>
        <p:nvSpPr>
          <p:cNvPr id="25" name="TextBox 24">
            <a:extLst>
              <a:ext uri="{FF2B5EF4-FFF2-40B4-BE49-F238E27FC236}">
                <a16:creationId xmlns:a16="http://schemas.microsoft.com/office/drawing/2014/main" id="{37055478-C246-427E-B156-D8287D87AC46}"/>
              </a:ext>
            </a:extLst>
          </p:cNvPr>
          <p:cNvSpPr txBox="1"/>
          <p:nvPr/>
        </p:nvSpPr>
        <p:spPr>
          <a:xfrm>
            <a:off x="3063240" y="3474720"/>
            <a:ext cx="1064202" cy="369332"/>
          </a:xfrm>
          <a:prstGeom prst="rect">
            <a:avLst/>
          </a:prstGeom>
          <a:noFill/>
        </p:spPr>
        <p:txBody>
          <a:bodyPr wrap="none" rtlCol="0">
            <a:spAutoFit/>
          </a:bodyPr>
          <a:lstStyle/>
          <a:p>
            <a:r>
              <a:rPr lang="en-US" dirty="0"/>
              <a:t>(X=0,Y=0)</a:t>
            </a:r>
          </a:p>
        </p:txBody>
      </p:sp>
      <p:sp>
        <p:nvSpPr>
          <p:cNvPr id="27" name="TextBox 26">
            <a:extLst>
              <a:ext uri="{FF2B5EF4-FFF2-40B4-BE49-F238E27FC236}">
                <a16:creationId xmlns:a16="http://schemas.microsoft.com/office/drawing/2014/main" id="{253A69BB-C80C-4792-8941-CFE8675DF96C}"/>
              </a:ext>
            </a:extLst>
          </p:cNvPr>
          <p:cNvSpPr txBox="1"/>
          <p:nvPr/>
        </p:nvSpPr>
        <p:spPr>
          <a:xfrm>
            <a:off x="76200" y="3566088"/>
            <a:ext cx="1064202" cy="369332"/>
          </a:xfrm>
          <a:prstGeom prst="rect">
            <a:avLst/>
          </a:prstGeom>
          <a:noFill/>
        </p:spPr>
        <p:txBody>
          <a:bodyPr wrap="none" rtlCol="0">
            <a:spAutoFit/>
          </a:bodyPr>
          <a:lstStyle/>
          <a:p>
            <a:r>
              <a:rPr lang="en-US" dirty="0"/>
              <a:t>(X=0,Y=0)</a:t>
            </a:r>
          </a:p>
        </p:txBody>
      </p:sp>
      <p:pic>
        <p:nvPicPr>
          <p:cNvPr id="8" name="Picture 7">
            <a:extLst>
              <a:ext uri="{FF2B5EF4-FFF2-40B4-BE49-F238E27FC236}">
                <a16:creationId xmlns:a16="http://schemas.microsoft.com/office/drawing/2014/main" id="{8B865B87-5EB2-46CD-9DAD-58442E45E523}"/>
              </a:ext>
            </a:extLst>
          </p:cNvPr>
          <p:cNvPicPr>
            <a:picLocks noChangeAspect="1"/>
          </p:cNvPicPr>
          <p:nvPr/>
        </p:nvPicPr>
        <p:blipFill>
          <a:blip r:embed="rId7"/>
          <a:stretch>
            <a:fillRect/>
          </a:stretch>
        </p:blipFill>
        <p:spPr>
          <a:xfrm>
            <a:off x="5210649" y="490359"/>
            <a:ext cx="817563" cy="817563"/>
          </a:xfrm>
          <a:prstGeom prst="rect">
            <a:avLst/>
          </a:prstGeom>
        </p:spPr>
      </p:pic>
      <p:cxnSp>
        <p:nvCxnSpPr>
          <p:cNvPr id="11" name="Straight Arrow Connector 10">
            <a:extLst>
              <a:ext uri="{FF2B5EF4-FFF2-40B4-BE49-F238E27FC236}">
                <a16:creationId xmlns:a16="http://schemas.microsoft.com/office/drawing/2014/main" id="{16B8B4B5-0B19-400C-BB1C-FED89C491D21}"/>
              </a:ext>
            </a:extLst>
          </p:cNvPr>
          <p:cNvCxnSpPr>
            <a:cxnSpLocks/>
          </p:cNvCxnSpPr>
          <p:nvPr/>
        </p:nvCxnSpPr>
        <p:spPr>
          <a:xfrm flipH="1" flipV="1">
            <a:off x="1321750" y="441940"/>
            <a:ext cx="4297680" cy="457200"/>
          </a:xfrm>
          <a:prstGeom prst="straightConnector1">
            <a:avLst/>
          </a:prstGeom>
          <a:ln w="104775">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4543FD71-7255-40F0-A9B6-428E6AE42886}"/>
              </a:ext>
            </a:extLst>
          </p:cNvPr>
          <p:cNvCxnSpPr>
            <a:cxnSpLocks/>
          </p:cNvCxnSpPr>
          <p:nvPr/>
        </p:nvCxnSpPr>
        <p:spPr>
          <a:xfrm>
            <a:off x="5771830" y="1051540"/>
            <a:ext cx="2195679" cy="51237"/>
          </a:xfrm>
          <a:prstGeom prst="straightConnector1">
            <a:avLst/>
          </a:prstGeom>
          <a:ln w="104775">
            <a:tailEnd type="triangle"/>
          </a:ln>
        </p:spPr>
        <p:style>
          <a:lnRef idx="3">
            <a:schemeClr val="accent1"/>
          </a:lnRef>
          <a:fillRef idx="0">
            <a:schemeClr val="accent1"/>
          </a:fillRef>
          <a:effectRef idx="2">
            <a:schemeClr val="accent1"/>
          </a:effectRef>
          <a:fontRef idx="minor">
            <a:schemeClr val="tx1"/>
          </a:fontRef>
        </p:style>
      </p:cxnSp>
      <p:sp>
        <p:nvSpPr>
          <p:cNvPr id="2" name="TextBox 1">
            <a:extLst>
              <a:ext uri="{FF2B5EF4-FFF2-40B4-BE49-F238E27FC236}">
                <a16:creationId xmlns:a16="http://schemas.microsoft.com/office/drawing/2014/main" id="{A6F5DEF7-FA2D-4420-8A6C-6477DD767971}"/>
              </a:ext>
            </a:extLst>
          </p:cNvPr>
          <p:cNvSpPr txBox="1"/>
          <p:nvPr/>
        </p:nvSpPr>
        <p:spPr>
          <a:xfrm>
            <a:off x="4917966" y="131574"/>
            <a:ext cx="2121093" cy="369332"/>
          </a:xfrm>
          <a:prstGeom prst="rect">
            <a:avLst/>
          </a:prstGeom>
          <a:noFill/>
        </p:spPr>
        <p:txBody>
          <a:bodyPr wrap="none" rtlCol="0">
            <a:spAutoFit/>
          </a:bodyPr>
          <a:lstStyle/>
          <a:p>
            <a:r>
              <a:rPr lang="en-US" dirty="0"/>
              <a:t>[x, y] or i.e. [42, 300]</a:t>
            </a:r>
          </a:p>
        </p:txBody>
      </p:sp>
      <p:sp>
        <p:nvSpPr>
          <p:cNvPr id="17" name="TextBox 16">
            <a:extLst>
              <a:ext uri="{FF2B5EF4-FFF2-40B4-BE49-F238E27FC236}">
                <a16:creationId xmlns:a16="http://schemas.microsoft.com/office/drawing/2014/main" id="{2DE2D12B-FFCC-46BE-844C-44B9123679C9}"/>
              </a:ext>
            </a:extLst>
          </p:cNvPr>
          <p:cNvSpPr txBox="1"/>
          <p:nvPr/>
        </p:nvSpPr>
        <p:spPr>
          <a:xfrm>
            <a:off x="4832207" y="1498082"/>
            <a:ext cx="4193381" cy="1200329"/>
          </a:xfrm>
          <a:prstGeom prst="rect">
            <a:avLst/>
          </a:prstGeom>
          <a:noFill/>
        </p:spPr>
        <p:txBody>
          <a:bodyPr wrap="square">
            <a:spAutoFit/>
          </a:bodyPr>
          <a:lstStyle/>
          <a:p>
            <a:r>
              <a:rPr lang="en-US" dirty="0"/>
              <a:t>r1, g1, b1 = </a:t>
            </a:r>
          </a:p>
          <a:p>
            <a:r>
              <a:rPr lang="en-US" dirty="0" err="1"/>
              <a:t>pixels_original</a:t>
            </a:r>
            <a:r>
              <a:rPr lang="en-US" dirty="0"/>
              <a:t>[x, y]</a:t>
            </a:r>
          </a:p>
          <a:p>
            <a:endParaRPr lang="en-US" dirty="0"/>
          </a:p>
          <a:p>
            <a:r>
              <a:rPr lang="en-US" dirty="0"/>
              <a:t>0-255</a:t>
            </a:r>
          </a:p>
        </p:txBody>
      </p:sp>
    </p:spTree>
    <p:extLst>
      <p:ext uri="{BB962C8B-B14F-4D97-AF65-F5344CB8AC3E}">
        <p14:creationId xmlns:p14="http://schemas.microsoft.com/office/powerpoint/2010/main" val="3253287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unset over a beach&#10;&#10;Description automatically generated">
            <a:extLst>
              <a:ext uri="{FF2B5EF4-FFF2-40B4-BE49-F238E27FC236}">
                <a16:creationId xmlns:a16="http://schemas.microsoft.com/office/drawing/2014/main" id="{BEE25C41-6B03-4E74-8651-4BE2524A7F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536" y="233811"/>
            <a:ext cx="3680746" cy="2760560"/>
          </a:xfrm>
          <a:prstGeom prst="rect">
            <a:avLst/>
          </a:prstGeom>
        </p:spPr>
      </p:pic>
      <p:pic>
        <p:nvPicPr>
          <p:cNvPr id="5" name="Picture 4" descr="Table&#10;&#10;Description automatically generated">
            <a:extLst>
              <a:ext uri="{FF2B5EF4-FFF2-40B4-BE49-F238E27FC236}">
                <a16:creationId xmlns:a16="http://schemas.microsoft.com/office/drawing/2014/main" id="{F870279E-CF6F-4C58-84DE-3897A3DD7E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687" y="958460"/>
            <a:ext cx="3765961" cy="2905170"/>
          </a:xfrm>
          <a:prstGeom prst="rect">
            <a:avLst/>
          </a:prstGeom>
        </p:spPr>
      </p:pic>
      <p:pic>
        <p:nvPicPr>
          <p:cNvPr id="7" name="Picture 6" descr="A close up of a cactus&#10;&#10;Description automatically generated">
            <a:extLst>
              <a:ext uri="{FF2B5EF4-FFF2-40B4-BE49-F238E27FC236}">
                <a16:creationId xmlns:a16="http://schemas.microsoft.com/office/drawing/2014/main" id="{F3666F7D-8028-4A41-BE5E-46B89B8DEF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2949" y="233811"/>
            <a:ext cx="3680747" cy="2760560"/>
          </a:xfrm>
          <a:prstGeom prst="rect">
            <a:avLst/>
          </a:prstGeom>
        </p:spPr>
      </p:pic>
      <p:pic>
        <p:nvPicPr>
          <p:cNvPr id="9" name="Picture 8" descr="Table&#10;&#10;Description automatically generated">
            <a:extLst>
              <a:ext uri="{FF2B5EF4-FFF2-40B4-BE49-F238E27FC236}">
                <a16:creationId xmlns:a16="http://schemas.microsoft.com/office/drawing/2014/main" id="{3C3B19C5-BAE9-40CF-9355-E663EED8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1551" y="958460"/>
            <a:ext cx="3765961" cy="2905170"/>
          </a:xfrm>
          <a:prstGeom prst="rect">
            <a:avLst/>
          </a:prstGeom>
        </p:spPr>
      </p:pic>
      <p:sp>
        <p:nvSpPr>
          <p:cNvPr id="10" name="Rectangle 9">
            <a:extLst>
              <a:ext uri="{FF2B5EF4-FFF2-40B4-BE49-F238E27FC236}">
                <a16:creationId xmlns:a16="http://schemas.microsoft.com/office/drawing/2014/main" id="{C57795E3-4F5B-4F8A-B586-1A47EED4F8F4}"/>
              </a:ext>
            </a:extLst>
          </p:cNvPr>
          <p:cNvSpPr/>
          <p:nvPr/>
        </p:nvSpPr>
        <p:spPr>
          <a:xfrm>
            <a:off x="8753475" y="233811"/>
            <a:ext cx="3362325" cy="2760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Table&#10;&#10;Description automatically generated">
            <a:extLst>
              <a:ext uri="{FF2B5EF4-FFF2-40B4-BE49-F238E27FC236}">
                <a16:creationId xmlns:a16="http://schemas.microsoft.com/office/drawing/2014/main" id="{538E0C56-260D-4DE4-933C-9294399EE6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5498" y="937374"/>
            <a:ext cx="3765961" cy="2905170"/>
          </a:xfrm>
          <a:prstGeom prst="rect">
            <a:avLst/>
          </a:prstGeom>
        </p:spPr>
      </p:pic>
      <p:sp>
        <p:nvSpPr>
          <p:cNvPr id="15" name="TextBox 14">
            <a:extLst>
              <a:ext uri="{FF2B5EF4-FFF2-40B4-BE49-F238E27FC236}">
                <a16:creationId xmlns:a16="http://schemas.microsoft.com/office/drawing/2014/main" id="{7132D883-0199-4A62-8392-2986055CCB60}"/>
              </a:ext>
            </a:extLst>
          </p:cNvPr>
          <p:cNvSpPr txBox="1"/>
          <p:nvPr/>
        </p:nvSpPr>
        <p:spPr>
          <a:xfrm>
            <a:off x="746678" y="4273661"/>
            <a:ext cx="3680747" cy="369332"/>
          </a:xfrm>
          <a:prstGeom prst="rect">
            <a:avLst/>
          </a:prstGeom>
          <a:noFill/>
        </p:spPr>
        <p:txBody>
          <a:bodyPr wrap="square">
            <a:spAutoFit/>
          </a:bodyPr>
          <a:lstStyle/>
          <a:p>
            <a:r>
              <a:rPr lang="en-US" dirty="0"/>
              <a:t>width, height = </a:t>
            </a:r>
            <a:r>
              <a:rPr lang="en-US" b="1" dirty="0" err="1">
                <a:solidFill>
                  <a:schemeClr val="accent2"/>
                </a:solidFill>
              </a:rPr>
              <a:t>image_original.size</a:t>
            </a:r>
            <a:endParaRPr lang="en-US" b="1" dirty="0">
              <a:solidFill>
                <a:schemeClr val="accent2"/>
              </a:solidFill>
            </a:endParaRPr>
          </a:p>
        </p:txBody>
      </p:sp>
      <p:sp>
        <p:nvSpPr>
          <p:cNvPr id="17" name="TextBox 16">
            <a:extLst>
              <a:ext uri="{FF2B5EF4-FFF2-40B4-BE49-F238E27FC236}">
                <a16:creationId xmlns:a16="http://schemas.microsoft.com/office/drawing/2014/main" id="{094DE6EA-ED86-420D-90F5-F2BD860F7511}"/>
              </a:ext>
            </a:extLst>
          </p:cNvPr>
          <p:cNvSpPr txBox="1"/>
          <p:nvPr/>
        </p:nvSpPr>
        <p:spPr>
          <a:xfrm>
            <a:off x="4551630" y="4250266"/>
            <a:ext cx="3985820" cy="369332"/>
          </a:xfrm>
          <a:prstGeom prst="rect">
            <a:avLst/>
          </a:prstGeom>
          <a:noFill/>
        </p:spPr>
        <p:txBody>
          <a:bodyPr wrap="square">
            <a:spAutoFit/>
          </a:bodyPr>
          <a:lstStyle/>
          <a:p>
            <a:r>
              <a:rPr lang="en-US" dirty="0"/>
              <a:t>width, height = </a:t>
            </a:r>
            <a:r>
              <a:rPr lang="en-US" b="1" dirty="0" err="1">
                <a:solidFill>
                  <a:schemeClr val="accent2"/>
                </a:solidFill>
              </a:rPr>
              <a:t>image_foreground.size</a:t>
            </a:r>
            <a:endParaRPr lang="en-US" b="1" dirty="0">
              <a:solidFill>
                <a:schemeClr val="accent2"/>
              </a:solidFill>
            </a:endParaRPr>
          </a:p>
        </p:txBody>
      </p:sp>
      <p:sp>
        <p:nvSpPr>
          <p:cNvPr id="20" name="TextBox 19">
            <a:extLst>
              <a:ext uri="{FF2B5EF4-FFF2-40B4-BE49-F238E27FC236}">
                <a16:creationId xmlns:a16="http://schemas.microsoft.com/office/drawing/2014/main" id="{0412DCF9-BB4E-4613-9809-69FF146D67F9}"/>
              </a:ext>
            </a:extLst>
          </p:cNvPr>
          <p:cNvSpPr txBox="1"/>
          <p:nvPr/>
        </p:nvSpPr>
        <p:spPr>
          <a:xfrm>
            <a:off x="8662987" y="3968405"/>
            <a:ext cx="4852987" cy="646331"/>
          </a:xfrm>
          <a:prstGeom prst="rect">
            <a:avLst/>
          </a:prstGeom>
          <a:noFill/>
        </p:spPr>
        <p:txBody>
          <a:bodyPr wrap="square">
            <a:spAutoFit/>
          </a:bodyPr>
          <a:lstStyle/>
          <a:p>
            <a:r>
              <a:rPr lang="en-US" dirty="0" err="1"/>
              <a:t>image_new</a:t>
            </a:r>
            <a:r>
              <a:rPr lang="en-US" dirty="0"/>
              <a:t> = </a:t>
            </a:r>
            <a:r>
              <a:rPr lang="en-US" dirty="0" err="1"/>
              <a:t>Image.new</a:t>
            </a:r>
            <a:r>
              <a:rPr lang="en-US" dirty="0"/>
              <a:t>("RGB", </a:t>
            </a:r>
            <a:r>
              <a:rPr lang="en-US" b="1" dirty="0" err="1">
                <a:solidFill>
                  <a:schemeClr val="accent2"/>
                </a:solidFill>
              </a:rPr>
              <a:t>image_original.size</a:t>
            </a:r>
            <a:r>
              <a:rPr lang="en-US" dirty="0"/>
              <a:t>)</a:t>
            </a:r>
          </a:p>
        </p:txBody>
      </p:sp>
      <p:sp>
        <p:nvSpPr>
          <p:cNvPr id="23" name="TextBox 22">
            <a:extLst>
              <a:ext uri="{FF2B5EF4-FFF2-40B4-BE49-F238E27FC236}">
                <a16:creationId xmlns:a16="http://schemas.microsoft.com/office/drawing/2014/main" id="{416B6046-7E18-4ABB-8037-7DF23C5F944C}"/>
              </a:ext>
            </a:extLst>
          </p:cNvPr>
          <p:cNvSpPr txBox="1"/>
          <p:nvPr/>
        </p:nvSpPr>
        <p:spPr>
          <a:xfrm>
            <a:off x="8662987" y="4837664"/>
            <a:ext cx="3393281" cy="369332"/>
          </a:xfrm>
          <a:prstGeom prst="rect">
            <a:avLst/>
          </a:prstGeom>
          <a:noFill/>
        </p:spPr>
        <p:txBody>
          <a:bodyPr wrap="square">
            <a:spAutoFit/>
          </a:bodyPr>
          <a:lstStyle/>
          <a:p>
            <a:r>
              <a:rPr lang="en-US" dirty="0" err="1"/>
              <a:t>pixels_new</a:t>
            </a:r>
            <a:r>
              <a:rPr lang="en-US" dirty="0"/>
              <a:t> = </a:t>
            </a:r>
            <a:r>
              <a:rPr lang="en-US" dirty="0" err="1"/>
              <a:t>image_new.</a:t>
            </a:r>
            <a:r>
              <a:rPr lang="en-US" dirty="0" err="1">
                <a:solidFill>
                  <a:schemeClr val="accent4"/>
                </a:solidFill>
              </a:rPr>
              <a:t>load</a:t>
            </a:r>
            <a:r>
              <a:rPr lang="en-US" dirty="0"/>
              <a:t>()</a:t>
            </a:r>
          </a:p>
        </p:txBody>
      </p:sp>
      <p:sp>
        <p:nvSpPr>
          <p:cNvPr id="25" name="Plus Sign 24">
            <a:extLst>
              <a:ext uri="{FF2B5EF4-FFF2-40B4-BE49-F238E27FC236}">
                <a16:creationId xmlns:a16="http://schemas.microsoft.com/office/drawing/2014/main" id="{FC78167D-0C8D-4040-BF6B-69A0FA465ECB}"/>
              </a:ext>
            </a:extLst>
          </p:cNvPr>
          <p:cNvSpPr/>
          <p:nvPr/>
        </p:nvSpPr>
        <p:spPr>
          <a:xfrm>
            <a:off x="3840601" y="193109"/>
            <a:ext cx="876300" cy="806053"/>
          </a:xfrm>
          <a:prstGeom prst="mathPlus">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7" name="Equals 26">
            <a:extLst>
              <a:ext uri="{FF2B5EF4-FFF2-40B4-BE49-F238E27FC236}">
                <a16:creationId xmlns:a16="http://schemas.microsoft.com/office/drawing/2014/main" id="{36471CC7-3E9E-4620-8858-3C64E3A8D396}"/>
              </a:ext>
            </a:extLst>
          </p:cNvPr>
          <p:cNvSpPr/>
          <p:nvPr/>
        </p:nvSpPr>
        <p:spPr>
          <a:xfrm>
            <a:off x="8046023" y="270622"/>
            <a:ext cx="876300" cy="598091"/>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schemeClr val="tx1"/>
              </a:solidFill>
            </a:endParaRPr>
          </a:p>
        </p:txBody>
      </p:sp>
      <p:sp>
        <p:nvSpPr>
          <p:cNvPr id="29" name="TextBox 28">
            <a:extLst>
              <a:ext uri="{FF2B5EF4-FFF2-40B4-BE49-F238E27FC236}">
                <a16:creationId xmlns:a16="http://schemas.microsoft.com/office/drawing/2014/main" id="{268AA0F9-996B-44CF-9674-47D50E2DC866}"/>
              </a:ext>
            </a:extLst>
          </p:cNvPr>
          <p:cNvSpPr txBox="1"/>
          <p:nvPr/>
        </p:nvSpPr>
        <p:spPr>
          <a:xfrm>
            <a:off x="8753475" y="5615454"/>
            <a:ext cx="3680746" cy="369332"/>
          </a:xfrm>
          <a:prstGeom prst="rect">
            <a:avLst/>
          </a:prstGeom>
          <a:noFill/>
        </p:spPr>
        <p:txBody>
          <a:bodyPr wrap="square">
            <a:spAutoFit/>
          </a:bodyPr>
          <a:lstStyle/>
          <a:p>
            <a:r>
              <a:rPr lang="de-DE" dirty="0"/>
              <a:t>pixels_new[x, y] = (r3, g3, b3)</a:t>
            </a:r>
            <a:endParaRPr lang="en-US" dirty="0"/>
          </a:p>
        </p:txBody>
      </p:sp>
      <p:sp>
        <p:nvSpPr>
          <p:cNvPr id="32" name="TextBox 31">
            <a:extLst>
              <a:ext uri="{FF2B5EF4-FFF2-40B4-BE49-F238E27FC236}">
                <a16:creationId xmlns:a16="http://schemas.microsoft.com/office/drawing/2014/main" id="{53C29232-7C50-4F83-A0FB-4E633C7B8EE3}"/>
              </a:ext>
            </a:extLst>
          </p:cNvPr>
          <p:cNvSpPr txBox="1"/>
          <p:nvPr/>
        </p:nvSpPr>
        <p:spPr>
          <a:xfrm>
            <a:off x="781120" y="4867798"/>
            <a:ext cx="4369360" cy="369332"/>
          </a:xfrm>
          <a:prstGeom prst="rect">
            <a:avLst/>
          </a:prstGeom>
          <a:noFill/>
        </p:spPr>
        <p:txBody>
          <a:bodyPr wrap="square">
            <a:spAutoFit/>
          </a:bodyPr>
          <a:lstStyle/>
          <a:p>
            <a:r>
              <a:rPr lang="fr-FR" dirty="0"/>
              <a:t>pixels_original1 = </a:t>
            </a:r>
            <a:r>
              <a:rPr lang="fr-FR" dirty="0" err="1"/>
              <a:t>image_original.</a:t>
            </a:r>
            <a:r>
              <a:rPr lang="fr-FR" dirty="0" err="1">
                <a:solidFill>
                  <a:schemeClr val="accent4"/>
                </a:solidFill>
              </a:rPr>
              <a:t>load</a:t>
            </a:r>
            <a:r>
              <a:rPr lang="fr-FR" dirty="0"/>
              <a:t>()</a:t>
            </a:r>
            <a:endParaRPr lang="en-US" dirty="0"/>
          </a:p>
        </p:txBody>
      </p:sp>
      <p:sp>
        <p:nvSpPr>
          <p:cNvPr id="34" name="TextBox 33">
            <a:extLst>
              <a:ext uri="{FF2B5EF4-FFF2-40B4-BE49-F238E27FC236}">
                <a16:creationId xmlns:a16="http://schemas.microsoft.com/office/drawing/2014/main" id="{8EC14AD8-19BC-4DF3-9EFC-8B636303AA96}"/>
              </a:ext>
            </a:extLst>
          </p:cNvPr>
          <p:cNvSpPr txBox="1"/>
          <p:nvPr/>
        </p:nvSpPr>
        <p:spPr>
          <a:xfrm>
            <a:off x="4595572" y="4902071"/>
            <a:ext cx="4369360" cy="646331"/>
          </a:xfrm>
          <a:prstGeom prst="rect">
            <a:avLst/>
          </a:prstGeom>
          <a:noFill/>
        </p:spPr>
        <p:txBody>
          <a:bodyPr wrap="square">
            <a:spAutoFit/>
          </a:bodyPr>
          <a:lstStyle/>
          <a:p>
            <a:r>
              <a:rPr lang="fr-FR" dirty="0"/>
              <a:t>pixels_</a:t>
            </a:r>
            <a:r>
              <a:rPr lang="en-US" dirty="0"/>
              <a:t>foreground</a:t>
            </a:r>
            <a:r>
              <a:rPr lang="fr-FR" dirty="0"/>
              <a:t> = image_</a:t>
            </a:r>
            <a:r>
              <a:rPr lang="en-US" b="1" dirty="0">
                <a:solidFill>
                  <a:schemeClr val="accent2"/>
                </a:solidFill>
              </a:rPr>
              <a:t> foreground</a:t>
            </a:r>
            <a:r>
              <a:rPr lang="fr-FR" dirty="0"/>
              <a:t>.</a:t>
            </a:r>
            <a:r>
              <a:rPr lang="fr-FR" dirty="0">
                <a:solidFill>
                  <a:schemeClr val="accent4"/>
                </a:solidFill>
              </a:rPr>
              <a:t>load</a:t>
            </a:r>
            <a:r>
              <a:rPr lang="fr-FR" dirty="0"/>
              <a:t>()</a:t>
            </a:r>
            <a:endParaRPr lang="en-US" dirty="0"/>
          </a:p>
        </p:txBody>
      </p:sp>
      <p:sp>
        <p:nvSpPr>
          <p:cNvPr id="36" name="TextBox 35">
            <a:extLst>
              <a:ext uri="{FF2B5EF4-FFF2-40B4-BE49-F238E27FC236}">
                <a16:creationId xmlns:a16="http://schemas.microsoft.com/office/drawing/2014/main" id="{6E36023F-0F1C-47E1-830B-4A3D85DB5B3B}"/>
              </a:ext>
            </a:extLst>
          </p:cNvPr>
          <p:cNvSpPr txBox="1"/>
          <p:nvPr/>
        </p:nvSpPr>
        <p:spPr>
          <a:xfrm>
            <a:off x="809695" y="5618995"/>
            <a:ext cx="4193381" cy="369332"/>
          </a:xfrm>
          <a:prstGeom prst="rect">
            <a:avLst/>
          </a:prstGeom>
          <a:noFill/>
        </p:spPr>
        <p:txBody>
          <a:bodyPr wrap="square">
            <a:spAutoFit/>
          </a:bodyPr>
          <a:lstStyle/>
          <a:p>
            <a:r>
              <a:rPr lang="en-US" dirty="0"/>
              <a:t>r1, g1, b1 = </a:t>
            </a:r>
            <a:r>
              <a:rPr lang="en-US" dirty="0" err="1"/>
              <a:t>pixels_original</a:t>
            </a:r>
            <a:r>
              <a:rPr lang="en-US" dirty="0"/>
              <a:t>[x, y]</a:t>
            </a:r>
          </a:p>
        </p:txBody>
      </p:sp>
      <p:sp>
        <p:nvSpPr>
          <p:cNvPr id="38" name="TextBox 37">
            <a:extLst>
              <a:ext uri="{FF2B5EF4-FFF2-40B4-BE49-F238E27FC236}">
                <a16:creationId xmlns:a16="http://schemas.microsoft.com/office/drawing/2014/main" id="{01619DC6-5862-43EE-B446-DA16DB4BADCA}"/>
              </a:ext>
            </a:extLst>
          </p:cNvPr>
          <p:cNvSpPr txBox="1"/>
          <p:nvPr/>
        </p:nvSpPr>
        <p:spPr>
          <a:xfrm>
            <a:off x="4771551" y="5663854"/>
            <a:ext cx="4193381" cy="369332"/>
          </a:xfrm>
          <a:prstGeom prst="rect">
            <a:avLst/>
          </a:prstGeom>
          <a:noFill/>
        </p:spPr>
        <p:txBody>
          <a:bodyPr wrap="square">
            <a:spAutoFit/>
          </a:bodyPr>
          <a:lstStyle/>
          <a:p>
            <a:r>
              <a:rPr lang="en-US" dirty="0"/>
              <a:t>r2, g2, b2 = </a:t>
            </a:r>
            <a:r>
              <a:rPr lang="en-US" dirty="0" err="1"/>
              <a:t>pixels_foreground</a:t>
            </a:r>
            <a:r>
              <a:rPr lang="en-US" dirty="0"/>
              <a:t>[x, y]</a:t>
            </a:r>
          </a:p>
        </p:txBody>
      </p:sp>
      <p:sp>
        <p:nvSpPr>
          <p:cNvPr id="40" name="TextBox 39">
            <a:extLst>
              <a:ext uri="{FF2B5EF4-FFF2-40B4-BE49-F238E27FC236}">
                <a16:creationId xmlns:a16="http://schemas.microsoft.com/office/drawing/2014/main" id="{E0FAD9DF-5123-4367-9C85-5A95EC77280E}"/>
              </a:ext>
            </a:extLst>
          </p:cNvPr>
          <p:cNvSpPr txBox="1"/>
          <p:nvPr/>
        </p:nvSpPr>
        <p:spPr>
          <a:xfrm>
            <a:off x="1551703" y="6053331"/>
            <a:ext cx="10258425" cy="646331"/>
          </a:xfrm>
          <a:prstGeom prst="rect">
            <a:avLst/>
          </a:prstGeom>
          <a:noFill/>
        </p:spPr>
        <p:txBody>
          <a:bodyPr wrap="square">
            <a:spAutoFit/>
          </a:bodyPr>
          <a:lstStyle/>
          <a:p>
            <a:r>
              <a:rPr lang="en-US" dirty="0"/>
              <a:t>LOGIC: "if g is greater than something and r and b are less than something else, do the following." </a:t>
            </a:r>
            <a:br>
              <a:rPr lang="en-US" dirty="0"/>
            </a:br>
            <a:r>
              <a:rPr lang="en-US" dirty="0"/>
              <a:t>***Hint copy either pixel 1 or pixel 2 into new</a:t>
            </a:r>
          </a:p>
        </p:txBody>
      </p:sp>
      <p:sp>
        <p:nvSpPr>
          <p:cNvPr id="41" name="TextBox 40">
            <a:extLst>
              <a:ext uri="{FF2B5EF4-FFF2-40B4-BE49-F238E27FC236}">
                <a16:creationId xmlns:a16="http://schemas.microsoft.com/office/drawing/2014/main" id="{BBBACE29-A567-4381-9FB0-4DEAC176CD54}"/>
              </a:ext>
            </a:extLst>
          </p:cNvPr>
          <p:cNvSpPr txBox="1"/>
          <p:nvPr/>
        </p:nvSpPr>
        <p:spPr>
          <a:xfrm>
            <a:off x="620607" y="913601"/>
            <a:ext cx="599331" cy="369332"/>
          </a:xfrm>
          <a:prstGeom prst="rect">
            <a:avLst/>
          </a:prstGeom>
          <a:noFill/>
        </p:spPr>
        <p:txBody>
          <a:bodyPr wrap="none" rtlCol="0">
            <a:spAutoFit/>
          </a:bodyPr>
          <a:lstStyle/>
          <a:p>
            <a:r>
              <a:rPr lang="en-US" dirty="0">
                <a:solidFill>
                  <a:schemeClr val="bg1"/>
                </a:solidFill>
              </a:rPr>
              <a:t>(X,Y)</a:t>
            </a:r>
          </a:p>
        </p:txBody>
      </p:sp>
      <p:sp>
        <p:nvSpPr>
          <p:cNvPr id="43" name="TextBox 42">
            <a:extLst>
              <a:ext uri="{FF2B5EF4-FFF2-40B4-BE49-F238E27FC236}">
                <a16:creationId xmlns:a16="http://schemas.microsoft.com/office/drawing/2014/main" id="{0BB17635-4DE4-48D4-A61E-9CF71B3EA6FB}"/>
              </a:ext>
            </a:extLst>
          </p:cNvPr>
          <p:cNvSpPr txBox="1"/>
          <p:nvPr/>
        </p:nvSpPr>
        <p:spPr>
          <a:xfrm>
            <a:off x="4684237" y="904243"/>
            <a:ext cx="599331" cy="369332"/>
          </a:xfrm>
          <a:prstGeom prst="rect">
            <a:avLst/>
          </a:prstGeom>
          <a:noFill/>
        </p:spPr>
        <p:txBody>
          <a:bodyPr wrap="none" rtlCol="0">
            <a:spAutoFit/>
          </a:bodyPr>
          <a:lstStyle/>
          <a:p>
            <a:r>
              <a:rPr lang="en-US" dirty="0">
                <a:solidFill>
                  <a:schemeClr val="bg1"/>
                </a:solidFill>
              </a:rPr>
              <a:t>(X,Y)</a:t>
            </a:r>
          </a:p>
        </p:txBody>
      </p:sp>
      <p:sp>
        <p:nvSpPr>
          <p:cNvPr id="45" name="TextBox 44">
            <a:extLst>
              <a:ext uri="{FF2B5EF4-FFF2-40B4-BE49-F238E27FC236}">
                <a16:creationId xmlns:a16="http://schemas.microsoft.com/office/drawing/2014/main" id="{33F30714-45B0-4B6B-BAAB-7D82084F320E}"/>
              </a:ext>
            </a:extLst>
          </p:cNvPr>
          <p:cNvSpPr txBox="1"/>
          <p:nvPr/>
        </p:nvSpPr>
        <p:spPr>
          <a:xfrm>
            <a:off x="8809763" y="879475"/>
            <a:ext cx="599331" cy="369332"/>
          </a:xfrm>
          <a:prstGeom prst="rect">
            <a:avLst/>
          </a:prstGeom>
          <a:noFill/>
        </p:spPr>
        <p:txBody>
          <a:bodyPr wrap="none" rtlCol="0">
            <a:spAutoFit/>
          </a:bodyPr>
          <a:lstStyle/>
          <a:p>
            <a:r>
              <a:rPr lang="en-US" dirty="0">
                <a:solidFill>
                  <a:schemeClr val="bg1"/>
                </a:solidFill>
              </a:rPr>
              <a:t>(X,Y)</a:t>
            </a:r>
          </a:p>
        </p:txBody>
      </p:sp>
      <p:sp>
        <p:nvSpPr>
          <p:cNvPr id="47" name="TextBox 46">
            <a:extLst>
              <a:ext uri="{FF2B5EF4-FFF2-40B4-BE49-F238E27FC236}">
                <a16:creationId xmlns:a16="http://schemas.microsoft.com/office/drawing/2014/main" id="{F2DB57CD-0000-4975-8F81-C1C3DD215520}"/>
              </a:ext>
            </a:extLst>
          </p:cNvPr>
          <p:cNvSpPr txBox="1"/>
          <p:nvPr/>
        </p:nvSpPr>
        <p:spPr>
          <a:xfrm>
            <a:off x="2587052" y="3516728"/>
            <a:ext cx="1964577" cy="369332"/>
          </a:xfrm>
          <a:prstGeom prst="rect">
            <a:avLst/>
          </a:prstGeom>
          <a:noFill/>
        </p:spPr>
        <p:txBody>
          <a:bodyPr wrap="none" rtlCol="0">
            <a:spAutoFit/>
          </a:bodyPr>
          <a:lstStyle/>
          <a:p>
            <a:r>
              <a:rPr lang="en-US" dirty="0">
                <a:solidFill>
                  <a:schemeClr val="bg1"/>
                </a:solidFill>
              </a:rPr>
              <a:t>(</a:t>
            </a:r>
            <a:r>
              <a:rPr lang="en-US" dirty="0" err="1">
                <a:solidFill>
                  <a:schemeClr val="bg1"/>
                </a:solidFill>
              </a:rPr>
              <a:t>X+</a:t>
            </a:r>
            <a:r>
              <a:rPr lang="en-US" dirty="0" err="1">
                <a:solidFill>
                  <a:schemeClr val="accent2"/>
                </a:solidFill>
              </a:rPr>
              <a:t>width</a:t>
            </a:r>
            <a:r>
              <a:rPr lang="en-US" dirty="0" err="1">
                <a:solidFill>
                  <a:schemeClr val="bg1"/>
                </a:solidFill>
              </a:rPr>
              <a:t>,Y+</a:t>
            </a:r>
            <a:r>
              <a:rPr lang="en-US" dirty="0" err="1">
                <a:solidFill>
                  <a:schemeClr val="accent2"/>
                </a:solidFill>
              </a:rPr>
              <a:t>height</a:t>
            </a:r>
            <a:r>
              <a:rPr lang="en-US" dirty="0">
                <a:solidFill>
                  <a:schemeClr val="bg1"/>
                </a:solidFill>
              </a:rPr>
              <a:t>)</a:t>
            </a:r>
          </a:p>
        </p:txBody>
      </p:sp>
      <p:sp>
        <p:nvSpPr>
          <p:cNvPr id="49" name="TextBox 48">
            <a:extLst>
              <a:ext uri="{FF2B5EF4-FFF2-40B4-BE49-F238E27FC236}">
                <a16:creationId xmlns:a16="http://schemas.microsoft.com/office/drawing/2014/main" id="{06EB3D6E-D635-4AC9-90B3-D587A8EB20C1}"/>
              </a:ext>
            </a:extLst>
          </p:cNvPr>
          <p:cNvSpPr txBox="1"/>
          <p:nvPr/>
        </p:nvSpPr>
        <p:spPr>
          <a:xfrm>
            <a:off x="6680916" y="3516728"/>
            <a:ext cx="1964577" cy="369332"/>
          </a:xfrm>
          <a:prstGeom prst="rect">
            <a:avLst/>
          </a:prstGeom>
          <a:noFill/>
        </p:spPr>
        <p:txBody>
          <a:bodyPr wrap="none" rtlCol="0">
            <a:spAutoFit/>
          </a:bodyPr>
          <a:lstStyle/>
          <a:p>
            <a:r>
              <a:rPr lang="en-US" dirty="0">
                <a:solidFill>
                  <a:schemeClr val="bg1"/>
                </a:solidFill>
              </a:rPr>
              <a:t>(</a:t>
            </a:r>
            <a:r>
              <a:rPr lang="en-US" dirty="0" err="1">
                <a:solidFill>
                  <a:schemeClr val="bg1"/>
                </a:solidFill>
              </a:rPr>
              <a:t>X+</a:t>
            </a:r>
            <a:r>
              <a:rPr lang="en-US" dirty="0" err="1">
                <a:solidFill>
                  <a:schemeClr val="accent2"/>
                </a:solidFill>
              </a:rPr>
              <a:t>width</a:t>
            </a:r>
            <a:r>
              <a:rPr lang="en-US" dirty="0" err="1">
                <a:solidFill>
                  <a:schemeClr val="bg1"/>
                </a:solidFill>
              </a:rPr>
              <a:t>,Y+</a:t>
            </a:r>
            <a:r>
              <a:rPr lang="en-US" dirty="0" err="1">
                <a:solidFill>
                  <a:schemeClr val="accent2"/>
                </a:solidFill>
              </a:rPr>
              <a:t>height</a:t>
            </a:r>
            <a:r>
              <a:rPr lang="en-US" dirty="0">
                <a:solidFill>
                  <a:schemeClr val="bg1"/>
                </a:solidFill>
              </a:rPr>
              <a:t>)</a:t>
            </a:r>
          </a:p>
        </p:txBody>
      </p:sp>
      <p:sp>
        <p:nvSpPr>
          <p:cNvPr id="51" name="TextBox 50">
            <a:extLst>
              <a:ext uri="{FF2B5EF4-FFF2-40B4-BE49-F238E27FC236}">
                <a16:creationId xmlns:a16="http://schemas.microsoft.com/office/drawing/2014/main" id="{5160B8BC-28B7-46AA-A807-8597BD6FF4BB}"/>
              </a:ext>
            </a:extLst>
          </p:cNvPr>
          <p:cNvSpPr txBox="1"/>
          <p:nvPr/>
        </p:nvSpPr>
        <p:spPr>
          <a:xfrm>
            <a:off x="10227423" y="3513268"/>
            <a:ext cx="1964577" cy="369332"/>
          </a:xfrm>
          <a:prstGeom prst="rect">
            <a:avLst/>
          </a:prstGeom>
          <a:noFill/>
        </p:spPr>
        <p:txBody>
          <a:bodyPr wrap="none" rtlCol="0">
            <a:spAutoFit/>
          </a:bodyPr>
          <a:lstStyle/>
          <a:p>
            <a:r>
              <a:rPr lang="en-US" dirty="0">
                <a:solidFill>
                  <a:schemeClr val="bg1"/>
                </a:solidFill>
              </a:rPr>
              <a:t>(</a:t>
            </a:r>
            <a:r>
              <a:rPr lang="en-US" dirty="0" err="1">
                <a:solidFill>
                  <a:schemeClr val="bg1"/>
                </a:solidFill>
              </a:rPr>
              <a:t>X+</a:t>
            </a:r>
            <a:r>
              <a:rPr lang="en-US" dirty="0" err="1">
                <a:solidFill>
                  <a:schemeClr val="accent2"/>
                </a:solidFill>
              </a:rPr>
              <a:t>width</a:t>
            </a:r>
            <a:r>
              <a:rPr lang="en-US" dirty="0" err="1">
                <a:solidFill>
                  <a:schemeClr val="bg1"/>
                </a:solidFill>
              </a:rPr>
              <a:t>,Y+</a:t>
            </a:r>
            <a:r>
              <a:rPr lang="en-US" dirty="0" err="1">
                <a:solidFill>
                  <a:schemeClr val="accent2"/>
                </a:solidFill>
              </a:rPr>
              <a:t>height</a:t>
            </a:r>
            <a:r>
              <a:rPr lang="en-US" dirty="0">
                <a:solidFill>
                  <a:schemeClr val="bg1"/>
                </a:solidFill>
              </a:rPr>
              <a:t>)</a:t>
            </a:r>
          </a:p>
        </p:txBody>
      </p:sp>
      <p:sp>
        <p:nvSpPr>
          <p:cNvPr id="53" name="TextBox 52">
            <a:extLst>
              <a:ext uri="{FF2B5EF4-FFF2-40B4-BE49-F238E27FC236}">
                <a16:creationId xmlns:a16="http://schemas.microsoft.com/office/drawing/2014/main" id="{573CF42D-404C-4B7E-A253-A449B6AD72C9}"/>
              </a:ext>
            </a:extLst>
          </p:cNvPr>
          <p:cNvSpPr txBox="1"/>
          <p:nvPr/>
        </p:nvSpPr>
        <p:spPr>
          <a:xfrm>
            <a:off x="469090" y="4045404"/>
            <a:ext cx="4369360" cy="307777"/>
          </a:xfrm>
          <a:prstGeom prst="rect">
            <a:avLst/>
          </a:prstGeom>
          <a:noFill/>
        </p:spPr>
        <p:txBody>
          <a:bodyPr wrap="square">
            <a:spAutoFit/>
          </a:bodyPr>
          <a:lstStyle/>
          <a:p>
            <a:r>
              <a:rPr lang="en-US" sz="1400" b="0" dirty="0" err="1">
                <a:solidFill>
                  <a:srgbClr val="D4D4D4"/>
                </a:solidFill>
                <a:effectLst/>
                <a:latin typeface="Consolas" panose="020B0609020204030204" pitchFamily="49" charset="0"/>
              </a:rPr>
              <a:t>image_original</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Image.open</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"beach.jpg"</a:t>
            </a:r>
            <a:r>
              <a:rPr lang="en-US" sz="1400" b="0" dirty="0">
                <a:solidFill>
                  <a:srgbClr val="D4D4D4"/>
                </a:solidFill>
                <a:effectLst/>
                <a:latin typeface="Consolas" panose="020B0609020204030204" pitchFamily="49" charset="0"/>
              </a:rPr>
              <a:t>)</a:t>
            </a:r>
          </a:p>
        </p:txBody>
      </p:sp>
      <p:sp>
        <p:nvSpPr>
          <p:cNvPr id="55" name="TextBox 54">
            <a:extLst>
              <a:ext uri="{FF2B5EF4-FFF2-40B4-BE49-F238E27FC236}">
                <a16:creationId xmlns:a16="http://schemas.microsoft.com/office/drawing/2014/main" id="{8D2459F6-E8C4-48E5-B106-A900943FDA64}"/>
              </a:ext>
            </a:extLst>
          </p:cNvPr>
          <p:cNvSpPr txBox="1"/>
          <p:nvPr/>
        </p:nvSpPr>
        <p:spPr>
          <a:xfrm>
            <a:off x="4552963" y="4056838"/>
            <a:ext cx="4369360" cy="307777"/>
          </a:xfrm>
          <a:prstGeom prst="rect">
            <a:avLst/>
          </a:prstGeom>
          <a:noFill/>
        </p:spPr>
        <p:txBody>
          <a:bodyPr wrap="square">
            <a:spAutoFit/>
          </a:bodyPr>
          <a:lstStyle/>
          <a:p>
            <a:r>
              <a:rPr lang="en-US" sz="1400" b="0" dirty="0" err="1">
                <a:solidFill>
                  <a:srgbClr val="D4D4D4"/>
                </a:solidFill>
                <a:effectLst/>
                <a:latin typeface="Consolas" panose="020B0609020204030204" pitchFamily="49" charset="0"/>
              </a:rPr>
              <a:t>image_original</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Image.open</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“catus.jpg"</a:t>
            </a:r>
            <a:r>
              <a:rPr lang="en-US" sz="1400" b="0" dirty="0">
                <a:solidFill>
                  <a:srgbClr val="D4D4D4"/>
                </a:solidFill>
                <a:effectLst/>
                <a:latin typeface="Consolas" panose="020B0609020204030204" pitchFamily="49" charset="0"/>
              </a:rPr>
              <a:t>)</a:t>
            </a:r>
          </a:p>
        </p:txBody>
      </p:sp>
      <p:pic>
        <p:nvPicPr>
          <p:cNvPr id="57" name="Picture 56">
            <a:extLst>
              <a:ext uri="{FF2B5EF4-FFF2-40B4-BE49-F238E27FC236}">
                <a16:creationId xmlns:a16="http://schemas.microsoft.com/office/drawing/2014/main" id="{16E5E2D4-BCE5-42D6-8A26-DE40516B85EC}"/>
              </a:ext>
            </a:extLst>
          </p:cNvPr>
          <p:cNvPicPr>
            <a:picLocks noChangeAspect="1"/>
          </p:cNvPicPr>
          <p:nvPr/>
        </p:nvPicPr>
        <p:blipFill>
          <a:blip r:embed="rId6"/>
          <a:stretch>
            <a:fillRect/>
          </a:stretch>
        </p:blipFill>
        <p:spPr>
          <a:xfrm>
            <a:off x="48361" y="5629445"/>
            <a:ext cx="257175" cy="219075"/>
          </a:xfrm>
          <a:prstGeom prst="rect">
            <a:avLst/>
          </a:prstGeom>
        </p:spPr>
      </p:pic>
      <p:sp>
        <p:nvSpPr>
          <p:cNvPr id="58" name="TextBox 57">
            <a:extLst>
              <a:ext uri="{FF2B5EF4-FFF2-40B4-BE49-F238E27FC236}">
                <a16:creationId xmlns:a16="http://schemas.microsoft.com/office/drawing/2014/main" id="{EACB8814-7990-484D-82AE-30BEADF22147}"/>
              </a:ext>
            </a:extLst>
          </p:cNvPr>
          <p:cNvSpPr txBox="1"/>
          <p:nvPr/>
        </p:nvSpPr>
        <p:spPr>
          <a:xfrm>
            <a:off x="-4934" y="4867798"/>
            <a:ext cx="599331" cy="369332"/>
          </a:xfrm>
          <a:prstGeom prst="rect">
            <a:avLst/>
          </a:prstGeom>
          <a:noFill/>
        </p:spPr>
        <p:txBody>
          <a:bodyPr wrap="none" rtlCol="0">
            <a:spAutoFit/>
          </a:bodyPr>
          <a:lstStyle/>
          <a:p>
            <a:r>
              <a:rPr lang="en-US" dirty="0"/>
              <a:t>(X,Y)</a:t>
            </a:r>
          </a:p>
        </p:txBody>
      </p:sp>
    </p:spTree>
    <p:extLst>
      <p:ext uri="{BB962C8B-B14F-4D97-AF65-F5344CB8AC3E}">
        <p14:creationId xmlns:p14="http://schemas.microsoft.com/office/powerpoint/2010/main" val="839857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20" grpId="0"/>
      <p:bldP spid="23" grpId="0"/>
      <p:bldP spid="29" grpId="0"/>
      <p:bldP spid="32" grpId="0"/>
      <p:bldP spid="34" grpId="0"/>
      <p:bldP spid="36" grpId="0"/>
      <p:bldP spid="38" grpId="0"/>
      <p:bldP spid="40" grpId="0"/>
      <p:bldP spid="41" grpId="0"/>
      <p:bldP spid="43" grpId="0"/>
      <p:bldP spid="45" grpId="0"/>
      <p:bldP spid="47" grpId="0"/>
      <p:bldP spid="49" grpId="0"/>
      <p:bldP spid="51" grpId="0"/>
      <p:bldP spid="53" grpId="0"/>
      <p:bldP spid="5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7CD81E2-5611-4409-9B54-80A38A0A89D5}"/>
              </a:ext>
            </a:extLst>
          </p:cNvPr>
          <p:cNvPicPr>
            <a:picLocks noChangeAspect="1"/>
          </p:cNvPicPr>
          <p:nvPr/>
        </p:nvPicPr>
        <p:blipFill>
          <a:blip r:embed="rId2"/>
          <a:stretch>
            <a:fillRect/>
          </a:stretch>
        </p:blipFill>
        <p:spPr>
          <a:xfrm>
            <a:off x="0" y="1439804"/>
            <a:ext cx="1910939" cy="2083454"/>
          </a:xfrm>
          <a:prstGeom prst="rect">
            <a:avLst/>
          </a:prstGeom>
        </p:spPr>
      </p:pic>
      <p:pic>
        <p:nvPicPr>
          <p:cNvPr id="9" name="Picture 8" descr="A sunset over a beach&#10;&#10;Description automatically generated">
            <a:extLst>
              <a:ext uri="{FF2B5EF4-FFF2-40B4-BE49-F238E27FC236}">
                <a16:creationId xmlns:a16="http://schemas.microsoft.com/office/drawing/2014/main" id="{A9302438-DA8B-4774-956E-94C01F643D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924594" cy="1443446"/>
          </a:xfrm>
          <a:prstGeom prst="rect">
            <a:avLst/>
          </a:prstGeom>
        </p:spPr>
      </p:pic>
      <p:pic>
        <p:nvPicPr>
          <p:cNvPr id="11" name="Picture 10">
            <a:extLst>
              <a:ext uri="{FF2B5EF4-FFF2-40B4-BE49-F238E27FC236}">
                <a16:creationId xmlns:a16="http://schemas.microsoft.com/office/drawing/2014/main" id="{180DDF92-4B93-438C-9DFC-B529C76B05B0}"/>
              </a:ext>
            </a:extLst>
          </p:cNvPr>
          <p:cNvPicPr>
            <a:picLocks noChangeAspect="1"/>
          </p:cNvPicPr>
          <p:nvPr/>
        </p:nvPicPr>
        <p:blipFill>
          <a:blip r:embed="rId4"/>
          <a:stretch>
            <a:fillRect/>
          </a:stretch>
        </p:blipFill>
        <p:spPr>
          <a:xfrm>
            <a:off x="8330298" y="-3640"/>
            <a:ext cx="1924594" cy="1443446"/>
          </a:xfrm>
          <a:prstGeom prst="rect">
            <a:avLst/>
          </a:prstGeom>
        </p:spPr>
      </p:pic>
      <p:pic>
        <p:nvPicPr>
          <p:cNvPr id="13" name="Picture 12">
            <a:extLst>
              <a:ext uri="{FF2B5EF4-FFF2-40B4-BE49-F238E27FC236}">
                <a16:creationId xmlns:a16="http://schemas.microsoft.com/office/drawing/2014/main" id="{F977BAF3-EE14-447E-B6CE-DA2D5B046D97}"/>
              </a:ext>
            </a:extLst>
          </p:cNvPr>
          <p:cNvPicPr>
            <a:picLocks noChangeAspect="1"/>
          </p:cNvPicPr>
          <p:nvPr/>
        </p:nvPicPr>
        <p:blipFill>
          <a:blip r:embed="rId5"/>
          <a:stretch>
            <a:fillRect/>
          </a:stretch>
        </p:blipFill>
        <p:spPr>
          <a:xfrm>
            <a:off x="8329926" y="1439806"/>
            <a:ext cx="1907597" cy="2079811"/>
          </a:xfrm>
          <a:prstGeom prst="rect">
            <a:avLst/>
          </a:prstGeom>
        </p:spPr>
      </p:pic>
      <p:pic>
        <p:nvPicPr>
          <p:cNvPr id="15" name="Picture 14">
            <a:extLst>
              <a:ext uri="{FF2B5EF4-FFF2-40B4-BE49-F238E27FC236}">
                <a16:creationId xmlns:a16="http://schemas.microsoft.com/office/drawing/2014/main" id="{2EDEB962-CFC7-40ED-A146-7D1C00D12AC1}"/>
              </a:ext>
            </a:extLst>
          </p:cNvPr>
          <p:cNvPicPr>
            <a:picLocks noChangeAspect="1"/>
          </p:cNvPicPr>
          <p:nvPr/>
        </p:nvPicPr>
        <p:blipFill>
          <a:blip r:embed="rId6"/>
          <a:stretch>
            <a:fillRect/>
          </a:stretch>
        </p:blipFill>
        <p:spPr>
          <a:xfrm>
            <a:off x="10267406" y="1"/>
            <a:ext cx="1924594" cy="1443446"/>
          </a:xfrm>
          <a:prstGeom prst="rect">
            <a:avLst/>
          </a:prstGeom>
        </p:spPr>
      </p:pic>
      <p:pic>
        <p:nvPicPr>
          <p:cNvPr id="17" name="Picture 16">
            <a:extLst>
              <a:ext uri="{FF2B5EF4-FFF2-40B4-BE49-F238E27FC236}">
                <a16:creationId xmlns:a16="http://schemas.microsoft.com/office/drawing/2014/main" id="{FBBBB4FE-0AC4-46EF-8B5F-D0736D140440}"/>
              </a:ext>
            </a:extLst>
          </p:cNvPr>
          <p:cNvPicPr>
            <a:picLocks noChangeAspect="1"/>
          </p:cNvPicPr>
          <p:nvPr/>
        </p:nvPicPr>
        <p:blipFill>
          <a:blip r:embed="rId7"/>
          <a:stretch>
            <a:fillRect/>
          </a:stretch>
        </p:blipFill>
        <p:spPr>
          <a:xfrm>
            <a:off x="10271889" y="1443447"/>
            <a:ext cx="1907597" cy="2079811"/>
          </a:xfrm>
          <a:prstGeom prst="rect">
            <a:avLst/>
          </a:prstGeom>
        </p:spPr>
      </p:pic>
      <p:pic>
        <p:nvPicPr>
          <p:cNvPr id="19" name="Picture 18">
            <a:extLst>
              <a:ext uri="{FF2B5EF4-FFF2-40B4-BE49-F238E27FC236}">
                <a16:creationId xmlns:a16="http://schemas.microsoft.com/office/drawing/2014/main" id="{5A1310DC-0F42-4265-A899-2ABF3B03DCD7}"/>
              </a:ext>
            </a:extLst>
          </p:cNvPr>
          <p:cNvPicPr>
            <a:picLocks noChangeAspect="1"/>
          </p:cNvPicPr>
          <p:nvPr/>
        </p:nvPicPr>
        <p:blipFill>
          <a:blip r:embed="rId8"/>
          <a:stretch>
            <a:fillRect/>
          </a:stretch>
        </p:blipFill>
        <p:spPr>
          <a:xfrm>
            <a:off x="6422329" y="-3640"/>
            <a:ext cx="1907597" cy="1430698"/>
          </a:xfrm>
          <a:prstGeom prst="rect">
            <a:avLst/>
          </a:prstGeom>
        </p:spPr>
      </p:pic>
      <p:pic>
        <p:nvPicPr>
          <p:cNvPr id="21" name="Picture 20">
            <a:extLst>
              <a:ext uri="{FF2B5EF4-FFF2-40B4-BE49-F238E27FC236}">
                <a16:creationId xmlns:a16="http://schemas.microsoft.com/office/drawing/2014/main" id="{7F56502D-A5D5-4B4E-A5C5-7282DE550CF6}"/>
              </a:ext>
            </a:extLst>
          </p:cNvPr>
          <p:cNvPicPr>
            <a:picLocks noChangeAspect="1"/>
          </p:cNvPicPr>
          <p:nvPr/>
        </p:nvPicPr>
        <p:blipFill>
          <a:blip r:embed="rId9"/>
          <a:stretch>
            <a:fillRect/>
          </a:stretch>
        </p:blipFill>
        <p:spPr>
          <a:xfrm>
            <a:off x="6405145" y="1427058"/>
            <a:ext cx="1907597" cy="2079811"/>
          </a:xfrm>
          <a:prstGeom prst="rect">
            <a:avLst/>
          </a:prstGeom>
        </p:spPr>
      </p:pic>
      <p:pic>
        <p:nvPicPr>
          <p:cNvPr id="23" name="Picture 22">
            <a:extLst>
              <a:ext uri="{FF2B5EF4-FFF2-40B4-BE49-F238E27FC236}">
                <a16:creationId xmlns:a16="http://schemas.microsoft.com/office/drawing/2014/main" id="{F00D8E28-265F-4F52-B4BC-8B85496E655C}"/>
              </a:ext>
            </a:extLst>
          </p:cNvPr>
          <p:cNvPicPr>
            <a:picLocks noChangeAspect="1"/>
          </p:cNvPicPr>
          <p:nvPr/>
        </p:nvPicPr>
        <p:blipFill>
          <a:blip r:embed="rId10"/>
          <a:stretch>
            <a:fillRect/>
          </a:stretch>
        </p:blipFill>
        <p:spPr>
          <a:xfrm>
            <a:off x="2226741" y="0"/>
            <a:ext cx="1919739" cy="1439804"/>
          </a:xfrm>
          <a:prstGeom prst="rect">
            <a:avLst/>
          </a:prstGeom>
        </p:spPr>
      </p:pic>
      <p:pic>
        <p:nvPicPr>
          <p:cNvPr id="27" name="Picture 26">
            <a:extLst>
              <a:ext uri="{FF2B5EF4-FFF2-40B4-BE49-F238E27FC236}">
                <a16:creationId xmlns:a16="http://schemas.microsoft.com/office/drawing/2014/main" id="{1F2C849C-534B-4BAA-9AF0-1A0DA6B57931}"/>
              </a:ext>
            </a:extLst>
          </p:cNvPr>
          <p:cNvPicPr>
            <a:picLocks noChangeAspect="1"/>
          </p:cNvPicPr>
          <p:nvPr/>
        </p:nvPicPr>
        <p:blipFill>
          <a:blip r:embed="rId11"/>
          <a:stretch>
            <a:fillRect/>
          </a:stretch>
        </p:blipFill>
        <p:spPr>
          <a:xfrm>
            <a:off x="2211387" y="1427058"/>
            <a:ext cx="1907597" cy="2079811"/>
          </a:xfrm>
          <a:prstGeom prst="rect">
            <a:avLst/>
          </a:prstGeom>
        </p:spPr>
      </p:pic>
      <p:pic>
        <p:nvPicPr>
          <p:cNvPr id="31" name="Picture 30">
            <a:extLst>
              <a:ext uri="{FF2B5EF4-FFF2-40B4-BE49-F238E27FC236}">
                <a16:creationId xmlns:a16="http://schemas.microsoft.com/office/drawing/2014/main" id="{D5319184-F835-4977-A2D3-51DF76BE606B}"/>
              </a:ext>
            </a:extLst>
          </p:cNvPr>
          <p:cNvPicPr>
            <a:picLocks noChangeAspect="1"/>
          </p:cNvPicPr>
          <p:nvPr/>
        </p:nvPicPr>
        <p:blipFill>
          <a:blip r:embed="rId12"/>
          <a:stretch>
            <a:fillRect/>
          </a:stretch>
        </p:blipFill>
        <p:spPr>
          <a:xfrm>
            <a:off x="6827" y="4670936"/>
            <a:ext cx="1910939" cy="2083454"/>
          </a:xfrm>
          <a:prstGeom prst="rect">
            <a:avLst/>
          </a:prstGeom>
        </p:spPr>
      </p:pic>
      <p:pic>
        <p:nvPicPr>
          <p:cNvPr id="35" name="Picture 34">
            <a:extLst>
              <a:ext uri="{FF2B5EF4-FFF2-40B4-BE49-F238E27FC236}">
                <a16:creationId xmlns:a16="http://schemas.microsoft.com/office/drawing/2014/main" id="{018756CB-9538-4AD9-8622-49E3E373EFCF}"/>
              </a:ext>
            </a:extLst>
          </p:cNvPr>
          <p:cNvPicPr>
            <a:picLocks noChangeAspect="1"/>
          </p:cNvPicPr>
          <p:nvPr/>
        </p:nvPicPr>
        <p:blipFill>
          <a:blip r:embed="rId13"/>
          <a:stretch>
            <a:fillRect/>
          </a:stretch>
        </p:blipFill>
        <p:spPr>
          <a:xfrm>
            <a:off x="1932307" y="4670936"/>
            <a:ext cx="1925405" cy="2099226"/>
          </a:xfrm>
          <a:prstGeom prst="rect">
            <a:avLst/>
          </a:prstGeom>
        </p:spPr>
      </p:pic>
      <p:pic>
        <p:nvPicPr>
          <p:cNvPr id="29" name="Picture 28">
            <a:extLst>
              <a:ext uri="{FF2B5EF4-FFF2-40B4-BE49-F238E27FC236}">
                <a16:creationId xmlns:a16="http://schemas.microsoft.com/office/drawing/2014/main" id="{4A73A32E-BBC8-4533-B165-742D5E94F4E3}"/>
              </a:ext>
            </a:extLst>
          </p:cNvPr>
          <p:cNvPicPr>
            <a:picLocks noChangeAspect="1"/>
          </p:cNvPicPr>
          <p:nvPr/>
        </p:nvPicPr>
        <p:blipFill>
          <a:blip r:embed="rId14"/>
          <a:stretch>
            <a:fillRect/>
          </a:stretch>
        </p:blipFill>
        <p:spPr>
          <a:xfrm>
            <a:off x="0" y="3596855"/>
            <a:ext cx="1612789" cy="1430700"/>
          </a:xfrm>
          <a:prstGeom prst="rect">
            <a:avLst/>
          </a:prstGeom>
        </p:spPr>
      </p:pic>
      <p:pic>
        <p:nvPicPr>
          <p:cNvPr id="33" name="Picture 32">
            <a:extLst>
              <a:ext uri="{FF2B5EF4-FFF2-40B4-BE49-F238E27FC236}">
                <a16:creationId xmlns:a16="http://schemas.microsoft.com/office/drawing/2014/main" id="{61EEB86C-4420-4FE0-8E18-95D3B522D7AA}"/>
              </a:ext>
            </a:extLst>
          </p:cNvPr>
          <p:cNvPicPr>
            <a:picLocks noChangeAspect="1"/>
          </p:cNvPicPr>
          <p:nvPr/>
        </p:nvPicPr>
        <p:blipFill>
          <a:blip r:embed="rId15"/>
          <a:stretch>
            <a:fillRect/>
          </a:stretch>
        </p:blipFill>
        <p:spPr>
          <a:xfrm>
            <a:off x="1660434" y="3596855"/>
            <a:ext cx="1833752" cy="1375314"/>
          </a:xfrm>
          <a:prstGeom prst="rect">
            <a:avLst/>
          </a:prstGeom>
        </p:spPr>
      </p:pic>
      <p:pic>
        <p:nvPicPr>
          <p:cNvPr id="39" name="Picture 38">
            <a:extLst>
              <a:ext uri="{FF2B5EF4-FFF2-40B4-BE49-F238E27FC236}">
                <a16:creationId xmlns:a16="http://schemas.microsoft.com/office/drawing/2014/main" id="{84FBB0AC-B0C3-43CC-8554-36070AFF6DB4}"/>
              </a:ext>
            </a:extLst>
          </p:cNvPr>
          <p:cNvPicPr>
            <a:picLocks noChangeAspect="1"/>
          </p:cNvPicPr>
          <p:nvPr/>
        </p:nvPicPr>
        <p:blipFill>
          <a:blip r:embed="rId16"/>
          <a:stretch>
            <a:fillRect/>
          </a:stretch>
        </p:blipFill>
        <p:spPr>
          <a:xfrm>
            <a:off x="3865576" y="4670934"/>
            <a:ext cx="1925406" cy="2099227"/>
          </a:xfrm>
          <a:prstGeom prst="rect">
            <a:avLst/>
          </a:prstGeom>
        </p:spPr>
      </p:pic>
      <p:pic>
        <p:nvPicPr>
          <p:cNvPr id="37" name="Picture 36">
            <a:extLst>
              <a:ext uri="{FF2B5EF4-FFF2-40B4-BE49-F238E27FC236}">
                <a16:creationId xmlns:a16="http://schemas.microsoft.com/office/drawing/2014/main" id="{6E1B5A6D-80BE-4F4C-83C6-FB46302E2D8C}"/>
              </a:ext>
            </a:extLst>
          </p:cNvPr>
          <p:cNvPicPr>
            <a:picLocks noChangeAspect="1"/>
          </p:cNvPicPr>
          <p:nvPr/>
        </p:nvPicPr>
        <p:blipFill>
          <a:blip r:embed="rId17"/>
          <a:stretch>
            <a:fillRect/>
          </a:stretch>
        </p:blipFill>
        <p:spPr>
          <a:xfrm>
            <a:off x="3654318" y="3931689"/>
            <a:ext cx="1900286" cy="1425214"/>
          </a:xfrm>
          <a:prstGeom prst="rect">
            <a:avLst/>
          </a:prstGeom>
        </p:spPr>
      </p:pic>
      <p:pic>
        <p:nvPicPr>
          <p:cNvPr id="43" name="Picture 42">
            <a:extLst>
              <a:ext uri="{FF2B5EF4-FFF2-40B4-BE49-F238E27FC236}">
                <a16:creationId xmlns:a16="http://schemas.microsoft.com/office/drawing/2014/main" id="{5F092C99-A331-4994-AA92-6A51BD58B900}"/>
              </a:ext>
            </a:extLst>
          </p:cNvPr>
          <p:cNvPicPr>
            <a:picLocks noChangeAspect="1"/>
          </p:cNvPicPr>
          <p:nvPr/>
        </p:nvPicPr>
        <p:blipFill>
          <a:blip r:embed="rId18"/>
          <a:stretch>
            <a:fillRect/>
          </a:stretch>
        </p:blipFill>
        <p:spPr>
          <a:xfrm>
            <a:off x="5824800" y="4644296"/>
            <a:ext cx="1949839" cy="2125866"/>
          </a:xfrm>
          <a:prstGeom prst="rect">
            <a:avLst/>
          </a:prstGeom>
        </p:spPr>
      </p:pic>
      <p:pic>
        <p:nvPicPr>
          <p:cNvPr id="41" name="Picture 40">
            <a:extLst>
              <a:ext uri="{FF2B5EF4-FFF2-40B4-BE49-F238E27FC236}">
                <a16:creationId xmlns:a16="http://schemas.microsoft.com/office/drawing/2014/main" id="{9CCBFCFA-7976-4C02-9854-BA1BE7C3AB52}"/>
              </a:ext>
            </a:extLst>
          </p:cNvPr>
          <p:cNvPicPr>
            <a:picLocks noChangeAspect="1"/>
          </p:cNvPicPr>
          <p:nvPr/>
        </p:nvPicPr>
        <p:blipFill>
          <a:blip r:embed="rId19"/>
          <a:stretch>
            <a:fillRect/>
          </a:stretch>
        </p:blipFill>
        <p:spPr>
          <a:xfrm>
            <a:off x="5647611" y="3873672"/>
            <a:ext cx="1919739" cy="1439804"/>
          </a:xfrm>
          <a:prstGeom prst="rect">
            <a:avLst/>
          </a:prstGeom>
        </p:spPr>
      </p:pic>
      <p:sp>
        <p:nvSpPr>
          <p:cNvPr id="44" name="TextBox 43">
            <a:extLst>
              <a:ext uri="{FF2B5EF4-FFF2-40B4-BE49-F238E27FC236}">
                <a16:creationId xmlns:a16="http://schemas.microsoft.com/office/drawing/2014/main" id="{111460A6-3063-45A5-8E55-31AC8910E781}"/>
              </a:ext>
            </a:extLst>
          </p:cNvPr>
          <p:cNvSpPr txBox="1"/>
          <p:nvPr/>
        </p:nvSpPr>
        <p:spPr>
          <a:xfrm>
            <a:off x="5899123" y="3412836"/>
            <a:ext cx="6292877" cy="646331"/>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t>What is the lowest avg green value?  G2 &gt; value</a:t>
            </a:r>
          </a:p>
          <a:p>
            <a:r>
              <a:rPr lang="en-US" dirty="0"/>
              <a:t>What is the highest avg blue and red values? B2&lt; value, R2&lt; value</a:t>
            </a:r>
          </a:p>
        </p:txBody>
      </p:sp>
      <p:sp>
        <p:nvSpPr>
          <p:cNvPr id="46" name="TextBox 45">
            <a:extLst>
              <a:ext uri="{FF2B5EF4-FFF2-40B4-BE49-F238E27FC236}">
                <a16:creationId xmlns:a16="http://schemas.microsoft.com/office/drawing/2014/main" id="{F22CE6AE-3EC7-47EE-854F-9DC87D318E49}"/>
              </a:ext>
            </a:extLst>
          </p:cNvPr>
          <p:cNvSpPr txBox="1"/>
          <p:nvPr/>
        </p:nvSpPr>
        <p:spPr>
          <a:xfrm>
            <a:off x="5448757" y="-5400"/>
            <a:ext cx="5895845" cy="307777"/>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400" dirty="0"/>
              <a:t>Notice that the green background shade is different, it has reds and blues in it.</a:t>
            </a:r>
          </a:p>
        </p:txBody>
      </p:sp>
      <p:sp>
        <p:nvSpPr>
          <p:cNvPr id="25" name="TextBox 24">
            <a:extLst>
              <a:ext uri="{FF2B5EF4-FFF2-40B4-BE49-F238E27FC236}">
                <a16:creationId xmlns:a16="http://schemas.microsoft.com/office/drawing/2014/main" id="{E5FF5081-F6A7-4C24-921C-34CD79D88C4F}"/>
              </a:ext>
            </a:extLst>
          </p:cNvPr>
          <p:cNvSpPr txBox="1"/>
          <p:nvPr/>
        </p:nvSpPr>
        <p:spPr>
          <a:xfrm>
            <a:off x="3059974" y="3237802"/>
            <a:ext cx="6119948" cy="369332"/>
          </a:xfrm>
          <a:prstGeom prst="rect">
            <a:avLst/>
          </a:prstGeom>
          <a:noFill/>
        </p:spPr>
        <p:txBody>
          <a:bodyPr wrap="square">
            <a:spAutoFit/>
          </a:bodyPr>
          <a:lstStyle/>
          <a:p>
            <a:r>
              <a:rPr lang="en-US" sz="1800">
                <a:solidFill>
                  <a:srgbClr val="000000"/>
                </a:solidFill>
                <a:effectLst/>
                <a:latin typeface="Calibri" panose="020F0502020204030204" pitchFamily="34" charset="0"/>
                <a:ea typeface="Times New Roman" panose="02020603050405020304" pitchFamily="18" charset="0"/>
              </a:rPr>
              <a:t>Allucent</a:t>
            </a:r>
            <a:r>
              <a:rPr lang="en-US" sz="1800" dirty="0">
                <a:solidFill>
                  <a:srgbClr val="000000"/>
                </a:solidFill>
                <a:effectLst/>
                <a:latin typeface="Calibri" panose="020F0502020204030204" pitchFamily="34" charset="0"/>
                <a:ea typeface="Times New Roman" panose="02020603050405020304" pitchFamily="18" charset="0"/>
              </a:rPr>
              <a:t> </a:t>
            </a:r>
            <a:endParaRPr lang="en-US" dirty="0"/>
          </a:p>
        </p:txBody>
      </p:sp>
    </p:spTree>
    <p:extLst>
      <p:ext uri="{BB962C8B-B14F-4D97-AF65-F5344CB8AC3E}">
        <p14:creationId xmlns:p14="http://schemas.microsoft.com/office/powerpoint/2010/main" val="80855895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357</TotalTime>
  <Words>1293</Words>
  <Application>Microsoft Office PowerPoint</Application>
  <PresentationFormat>Widescreen</PresentationFormat>
  <Paragraphs>149</Paragraphs>
  <Slides>11</Slides>
  <Notes>1</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Consolas</vt:lpstr>
      <vt:lpstr>Source Code Pro</vt:lpstr>
      <vt:lpstr>Office Theme</vt:lpstr>
      <vt:lpstr>Week 08: Solving Problems using Loops CS 110 - Introduction to Programming</vt:lpstr>
      <vt:lpstr>Prepare</vt:lpstr>
      <vt:lpstr>Prepare</vt:lpstr>
      <vt:lpstr>Lecture </vt:lpstr>
      <vt:lpstr>Checkpoint</vt:lpstr>
      <vt:lpstr>Teach: Team Activity List of Numbers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08: Solving Problems using Loops CS 110 - Introduction to Programming</dc:title>
  <dc:creator>William</dc:creator>
  <cp:lastModifiedBy>Clements, William</cp:lastModifiedBy>
  <cp:revision>1</cp:revision>
  <cp:lastPrinted>2021-02-22T16:15:18Z</cp:lastPrinted>
  <dcterms:created xsi:type="dcterms:W3CDTF">2020-11-02T15:11:29Z</dcterms:created>
  <dcterms:modified xsi:type="dcterms:W3CDTF">2021-02-25T16:18:27Z</dcterms:modified>
</cp:coreProperties>
</file>